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698" r:id="rId4"/>
    <p:sldId id="705" r:id="rId5"/>
    <p:sldId id="706" r:id="rId6"/>
    <p:sldId id="718" r:id="rId7"/>
    <p:sldId id="696" r:id="rId8"/>
    <p:sldId id="710" r:id="rId9"/>
    <p:sldId id="713" r:id="rId10"/>
    <p:sldId id="716" r:id="rId11"/>
    <p:sldId id="699" r:id="rId12"/>
    <p:sldId id="709" r:id="rId13"/>
    <p:sldId id="715" r:id="rId14"/>
    <p:sldId id="712" r:id="rId15"/>
    <p:sldId id="700" r:id="rId16"/>
    <p:sldId id="717" r:id="rId17"/>
    <p:sldId id="70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0" y="1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95E01-A3AA-414B-AC91-6247B051C58A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026A4-9EE3-4D0D-8D3A-764529D1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10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90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0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6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3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3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365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093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6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7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1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4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07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509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9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026A4-9EE3-4D0D-8D3A-764529D129E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2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6063F-6D51-4845-9EF0-3EB604B1E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E954FA-452D-4FF3-91E1-FC81A24DF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79B76-021E-47BD-AAFD-5CC7E9AC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1A3A-DA04-4DEF-890F-FD034B85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EBD94-C103-4C5A-A150-2BB26E80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F6A2E-4D6C-44EF-ABC5-D8388C76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E74D94-8AAC-49D5-A59D-9E9E9A53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F3F54-5F03-4656-AF9F-76C804DD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8D16D2-C226-40F1-BAFD-42722561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116EB-A374-4185-8746-1D1D7E4D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8D767D-7C03-4998-8A64-B98BD0E7B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597E7A-E146-4457-BFE5-342E87E8B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68B76-922C-47DD-8004-1D40CE93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EE32B-A1C8-4716-ACA8-46366BC2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1858C-DAB6-4403-AAD8-0F128B32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8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2417E-BCDB-4C4C-9084-B279AB9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EABF8-7378-4319-BBA6-97E71DF3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63289D-4C80-4920-9388-9004AA2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3364C-FE24-494E-A502-0DD5E329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B88A3-0B07-46F2-B295-1C35C36E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00408-E6A0-4A53-9F4F-F30E8267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89196-018F-49A4-ACE5-81B458B2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70784-D0B3-4CAA-9142-728A4F94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C2E57-E46D-40A1-BFAF-501A3619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6D0C0-6013-47BE-BC69-DB034D2A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9AD4A-1025-49AB-8E53-50F1C1D9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7A028-3BD7-4BC2-A515-D9BF86727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985669-CB99-4161-8E43-B8F95CBE9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20DD4-B732-42F9-8593-B94159DA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AD2B0-55B4-4BA3-B2A0-BD5684D9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E86B9-1ED0-4DDE-ADE4-7E79132F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6FE73-90DE-4723-8C5F-698701CF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509E91-6E16-4BBC-8E67-F79623C0E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393A2-B161-40F4-B15E-A76596D29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8C18E-D74F-4C55-9914-B309A20BB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27BC41-7B96-40E7-BEB6-F01C0E0DD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979B55-3C11-456B-99DD-04E591EB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29939D-A9AB-4271-908C-7EF0A5F5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DE0335-CA19-4080-8884-97C69A0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01147-E8D7-4809-9CEC-C1943EF6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039A6A-68EA-4491-B28F-A1A2C765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4DF346-11C2-4837-B2B4-3BB58CF7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CB7ACF-57D8-4CA7-9F86-98DCF4F1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4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2881DB-48F5-45E5-90E5-D14BDB5C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A9B22C-0112-4A50-BE16-6686C0AF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DFD83B-3019-48F5-954B-55728AB1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173CD-1487-452B-B600-9CCA781D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C131C-5CE3-44F0-A9B5-3CDB5A22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CC4264-DF8C-424B-872B-8617B3BD0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54AE3F-53DA-4F4E-BA62-08C44C66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37C71-FE68-4F81-95A7-B497D315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F7E37C-D470-405E-A438-B9E39BB8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554C6-22D9-49F2-AE60-405A03C5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B1B836-5E82-4A5F-A64E-0261CB430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A403E-280E-432A-857B-185DA8041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0A5007-E059-4BBC-A01E-BF2A486A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D1F1C7-D411-4A87-BE89-8247F607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F54B60-1BDA-4E1B-A002-F650B37E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8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17914B-6D9A-4D2C-A001-F5FD03BF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BB534C-5C5F-4754-B1FB-6657D386A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43A19-00C0-4FCE-9609-C81B11D50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EBFAE-048D-461D-9F94-1EF1CAFC2409}" type="datetimeFigureOut">
              <a:rPr lang="zh-CN" altLang="en-US" smtClean="0"/>
              <a:t>2025/11/22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DC738-F377-4DC7-805E-D30AC5CC0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FC0A3-6D86-495A-B904-2F1D0EE1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1227-691F-4B7F-8493-F4368ED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2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5F9587-4CFB-4363-9AD0-736F03B41A63}"/>
              </a:ext>
            </a:extLst>
          </p:cNvPr>
          <p:cNvCxnSpPr>
            <a:cxnSpLocks/>
          </p:cNvCxnSpPr>
          <p:nvPr/>
        </p:nvCxnSpPr>
        <p:spPr>
          <a:xfrm>
            <a:off x="3086781" y="3080576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8DECB90-59F5-48D2-873F-9773CB178071}"/>
              </a:ext>
            </a:extLst>
          </p:cNvPr>
          <p:cNvSpPr txBox="1"/>
          <p:nvPr/>
        </p:nvSpPr>
        <p:spPr>
          <a:xfrm>
            <a:off x="150920" y="3189188"/>
            <a:ext cx="11962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面对企业技术文档管理的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处理系统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134FBB8-2207-4766-A8A9-0211878451AF}"/>
              </a:ext>
            </a:extLst>
          </p:cNvPr>
          <p:cNvCxnSpPr>
            <a:cxnSpLocks/>
          </p:cNvCxnSpPr>
          <p:nvPr/>
        </p:nvCxnSpPr>
        <p:spPr>
          <a:xfrm>
            <a:off x="3086781" y="4497950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922489D-4E7F-4184-81A1-A48FD0BCFBD3}"/>
              </a:ext>
            </a:extLst>
          </p:cNvPr>
          <p:cNvSpPr txBox="1"/>
          <p:nvPr/>
        </p:nvSpPr>
        <p:spPr>
          <a:xfrm>
            <a:off x="777093" y="3981848"/>
            <a:ext cx="1071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0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Web-based Word Processing System for Enterprise Technical Document Management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25B185-96DC-4151-9A0F-6544C96E90E6}"/>
              </a:ext>
            </a:extLst>
          </p:cNvPr>
          <p:cNvCxnSpPr>
            <a:cxnSpLocks/>
          </p:cNvCxnSpPr>
          <p:nvPr/>
        </p:nvCxnSpPr>
        <p:spPr>
          <a:xfrm>
            <a:off x="476250" y="5986596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288234-BA58-4DD3-B732-96F0DB4DFAC7}"/>
              </a:ext>
            </a:extLst>
          </p:cNvPr>
          <p:cNvSpPr txBox="1"/>
          <p:nvPr/>
        </p:nvSpPr>
        <p:spPr>
          <a:xfrm>
            <a:off x="381000" y="606279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2025-6-4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07B1E3D-65B3-4957-8AB2-E8CCAB6EFDF7}"/>
              </a:ext>
            </a:extLst>
          </p:cNvPr>
          <p:cNvCxnSpPr>
            <a:cxnSpLocks/>
          </p:cNvCxnSpPr>
          <p:nvPr/>
        </p:nvCxnSpPr>
        <p:spPr>
          <a:xfrm>
            <a:off x="11203390" y="5981825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27E696C-8169-4143-9140-A26A90133493}"/>
              </a:ext>
            </a:extLst>
          </p:cNvPr>
          <p:cNvSpPr txBox="1"/>
          <p:nvPr/>
        </p:nvSpPr>
        <p:spPr>
          <a:xfrm>
            <a:off x="8139826" y="6035822"/>
            <a:ext cx="367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大连理工大学本科毕业设计（论文）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57" y="1525362"/>
            <a:ext cx="4481783" cy="13410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22489D-4E7F-4184-81A1-A48FD0BCFBD3}"/>
              </a:ext>
            </a:extLst>
          </p:cNvPr>
          <p:cNvSpPr txBox="1"/>
          <p:nvPr/>
        </p:nvSpPr>
        <p:spPr>
          <a:xfrm>
            <a:off x="4328565" y="4853429"/>
            <a:ext cx="3284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20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答辩人：高鹏</a:t>
            </a:r>
            <a:endParaRPr lang="en-US" altLang="zh-CN" sz="20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dist">
              <a:defRPr/>
            </a:pPr>
            <a:endParaRPr lang="en-US" altLang="zh-CN" sz="20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dist">
              <a:defRPr/>
            </a:pPr>
            <a:r>
              <a:rPr lang="zh-CN" altLang="en-US" sz="20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指导老师：于明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9B6397-28CA-4FCF-B02C-8C38D17F72C8}"/>
              </a:ext>
            </a:extLst>
          </p:cNvPr>
          <p:cNvSpPr txBox="1"/>
          <p:nvPr/>
        </p:nvSpPr>
        <p:spPr>
          <a:xfrm>
            <a:off x="3616336" y="393837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第二部分：研究方法及过程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34AB0D-F71B-4F68-B75F-5D9990E377F6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methods and processes 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2D3B318-49F9-40DE-9198-C02017CC1719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F9A69FE-0AC4-4D58-B277-DB4C09CB0F3E}"/>
              </a:ext>
            </a:extLst>
          </p:cNvPr>
          <p:cNvSpPr/>
          <p:nvPr/>
        </p:nvSpPr>
        <p:spPr>
          <a:xfrm>
            <a:off x="4452882" y="2346930"/>
            <a:ext cx="3286236" cy="3286236"/>
          </a:xfrm>
          <a:custGeom>
            <a:avLst/>
            <a:gdLst>
              <a:gd name="connsiteX0" fmla="*/ 1643117 w 3286236"/>
              <a:gd name="connsiteY0" fmla="*/ 628377 h 3286236"/>
              <a:gd name="connsiteX1" fmla="*/ 628377 w 3286236"/>
              <a:gd name="connsiteY1" fmla="*/ 1643117 h 3286236"/>
              <a:gd name="connsiteX2" fmla="*/ 1643117 w 3286236"/>
              <a:gd name="connsiteY2" fmla="*/ 2657857 h 3286236"/>
              <a:gd name="connsiteX3" fmla="*/ 2657857 w 3286236"/>
              <a:gd name="connsiteY3" fmla="*/ 1643117 h 3286236"/>
              <a:gd name="connsiteX4" fmla="*/ 1643117 w 3286236"/>
              <a:gd name="connsiteY4" fmla="*/ 628377 h 3286236"/>
              <a:gd name="connsiteX5" fmla="*/ 1643118 w 3286236"/>
              <a:gd name="connsiteY5" fmla="*/ 0 h 3286236"/>
              <a:gd name="connsiteX6" fmla="*/ 3286236 w 3286236"/>
              <a:gd name="connsiteY6" fmla="*/ 1643118 h 3286236"/>
              <a:gd name="connsiteX7" fmla="*/ 1643118 w 3286236"/>
              <a:gd name="connsiteY7" fmla="*/ 3286236 h 3286236"/>
              <a:gd name="connsiteX8" fmla="*/ 0 w 3286236"/>
              <a:gd name="connsiteY8" fmla="*/ 1643118 h 3286236"/>
              <a:gd name="connsiteX9" fmla="*/ 1643118 w 3286236"/>
              <a:gd name="connsiteY9" fmla="*/ 0 h 328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86236" h="3286236">
                <a:moveTo>
                  <a:pt x="1643117" y="628377"/>
                </a:moveTo>
                <a:cubicBezTo>
                  <a:pt x="1082692" y="628377"/>
                  <a:pt x="628377" y="1082692"/>
                  <a:pt x="628377" y="1643117"/>
                </a:cubicBezTo>
                <a:cubicBezTo>
                  <a:pt x="628377" y="2203542"/>
                  <a:pt x="1082692" y="2657857"/>
                  <a:pt x="1643117" y="2657857"/>
                </a:cubicBezTo>
                <a:cubicBezTo>
                  <a:pt x="2203542" y="2657857"/>
                  <a:pt x="2657857" y="2203542"/>
                  <a:pt x="2657857" y="1643117"/>
                </a:cubicBezTo>
                <a:cubicBezTo>
                  <a:pt x="2657857" y="1082692"/>
                  <a:pt x="2203542" y="628377"/>
                  <a:pt x="1643117" y="628377"/>
                </a:cubicBezTo>
                <a:close/>
                <a:moveTo>
                  <a:pt x="1643118" y="0"/>
                </a:moveTo>
                <a:cubicBezTo>
                  <a:pt x="2550587" y="0"/>
                  <a:pt x="3286236" y="735649"/>
                  <a:pt x="3286236" y="1643118"/>
                </a:cubicBezTo>
                <a:cubicBezTo>
                  <a:pt x="3286236" y="2550587"/>
                  <a:pt x="2550587" y="3286236"/>
                  <a:pt x="1643118" y="3286236"/>
                </a:cubicBezTo>
                <a:cubicBezTo>
                  <a:pt x="735649" y="3286236"/>
                  <a:pt x="0" y="2550587"/>
                  <a:pt x="0" y="1643118"/>
                </a:cubicBezTo>
                <a:cubicBezTo>
                  <a:pt x="0" y="735649"/>
                  <a:pt x="735649" y="0"/>
                  <a:pt x="1643118" y="0"/>
                </a:cubicBezTo>
                <a:close/>
              </a:path>
            </a:pathLst>
          </a:custGeom>
          <a:solidFill>
            <a:srgbClr val="004578"/>
          </a:solidFill>
          <a:ln>
            <a:noFill/>
          </a:ln>
          <a:effectLst>
            <a:outerShdw blurRad="2413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E898FE2-B321-4D10-B537-606EEAD30EC3}"/>
              </a:ext>
            </a:extLst>
          </p:cNvPr>
          <p:cNvSpPr/>
          <p:nvPr/>
        </p:nvSpPr>
        <p:spPr>
          <a:xfrm>
            <a:off x="4167132" y="2080230"/>
            <a:ext cx="1162050" cy="1162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628146-6F53-42C2-9783-A0DE5ED0C1F3}"/>
              </a:ext>
            </a:extLst>
          </p:cNvPr>
          <p:cNvSpPr/>
          <p:nvPr/>
        </p:nvSpPr>
        <p:spPr>
          <a:xfrm>
            <a:off x="6862820" y="2080230"/>
            <a:ext cx="1162050" cy="1162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1FB16D-BE90-4A2C-ACCF-8A9C9C46AA8F}"/>
              </a:ext>
            </a:extLst>
          </p:cNvPr>
          <p:cNvSpPr/>
          <p:nvPr/>
        </p:nvSpPr>
        <p:spPr>
          <a:xfrm>
            <a:off x="4167132" y="4693971"/>
            <a:ext cx="1162050" cy="1162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C312145-327F-45EE-A814-A61921A3F106}"/>
              </a:ext>
            </a:extLst>
          </p:cNvPr>
          <p:cNvSpPr/>
          <p:nvPr/>
        </p:nvSpPr>
        <p:spPr>
          <a:xfrm>
            <a:off x="6862820" y="4693971"/>
            <a:ext cx="1162050" cy="1162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history_157928">
            <a:extLst>
              <a:ext uri="{FF2B5EF4-FFF2-40B4-BE49-F238E27FC236}">
                <a16:creationId xmlns:a16="http://schemas.microsoft.com/office/drawing/2014/main" id="{004D0970-8D06-4860-96B7-379561DEF54D}"/>
              </a:ext>
            </a:extLst>
          </p:cNvPr>
          <p:cNvSpPr>
            <a:spLocks noChangeAspect="1"/>
          </p:cNvSpPr>
          <p:nvPr/>
        </p:nvSpPr>
        <p:spPr bwMode="auto">
          <a:xfrm>
            <a:off x="4438539" y="2346930"/>
            <a:ext cx="609685" cy="608828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00457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trategical-planning_27141">
            <a:extLst>
              <a:ext uri="{FF2B5EF4-FFF2-40B4-BE49-F238E27FC236}">
                <a16:creationId xmlns:a16="http://schemas.microsoft.com/office/drawing/2014/main" id="{C94D3E23-4460-4E73-9047-86693EDF6C0E}"/>
              </a:ext>
            </a:extLst>
          </p:cNvPr>
          <p:cNvSpPr>
            <a:spLocks noChangeAspect="1"/>
          </p:cNvSpPr>
          <p:nvPr/>
        </p:nvSpPr>
        <p:spPr bwMode="auto">
          <a:xfrm>
            <a:off x="7150901" y="2356412"/>
            <a:ext cx="602560" cy="609685"/>
          </a:xfrm>
          <a:custGeom>
            <a:avLst/>
            <a:gdLst>
              <a:gd name="connsiteX0" fmla="*/ 327500 w 596772"/>
              <a:gd name="connsiteY0" fmla="*/ 222827 h 603828"/>
              <a:gd name="connsiteX1" fmla="*/ 317859 w 596772"/>
              <a:gd name="connsiteY1" fmla="*/ 232453 h 603828"/>
              <a:gd name="connsiteX2" fmla="*/ 327500 w 596772"/>
              <a:gd name="connsiteY2" fmla="*/ 242079 h 603828"/>
              <a:gd name="connsiteX3" fmla="*/ 337141 w 596772"/>
              <a:gd name="connsiteY3" fmla="*/ 232453 h 603828"/>
              <a:gd name="connsiteX4" fmla="*/ 327500 w 596772"/>
              <a:gd name="connsiteY4" fmla="*/ 222827 h 603828"/>
              <a:gd name="connsiteX5" fmla="*/ 412093 w 596772"/>
              <a:gd name="connsiteY5" fmla="*/ 152184 h 603828"/>
              <a:gd name="connsiteX6" fmla="*/ 402452 w 596772"/>
              <a:gd name="connsiteY6" fmla="*/ 161810 h 603828"/>
              <a:gd name="connsiteX7" fmla="*/ 412093 w 596772"/>
              <a:gd name="connsiteY7" fmla="*/ 171436 h 603828"/>
              <a:gd name="connsiteX8" fmla="*/ 421734 w 596772"/>
              <a:gd name="connsiteY8" fmla="*/ 161810 h 603828"/>
              <a:gd name="connsiteX9" fmla="*/ 412093 w 596772"/>
              <a:gd name="connsiteY9" fmla="*/ 152184 h 603828"/>
              <a:gd name="connsiteX10" fmla="*/ 198124 w 596772"/>
              <a:gd name="connsiteY10" fmla="*/ 145508 h 603828"/>
              <a:gd name="connsiteX11" fmla="*/ 181796 w 596772"/>
              <a:gd name="connsiteY11" fmla="*/ 161810 h 603828"/>
              <a:gd name="connsiteX12" fmla="*/ 198124 w 596772"/>
              <a:gd name="connsiteY12" fmla="*/ 178112 h 603828"/>
              <a:gd name="connsiteX13" fmla="*/ 214451 w 596772"/>
              <a:gd name="connsiteY13" fmla="*/ 161810 h 603828"/>
              <a:gd name="connsiteX14" fmla="*/ 198124 w 596772"/>
              <a:gd name="connsiteY14" fmla="*/ 145508 h 603828"/>
              <a:gd name="connsiteX15" fmla="*/ 198124 w 596772"/>
              <a:gd name="connsiteY15" fmla="*/ 123772 h 603828"/>
              <a:gd name="connsiteX16" fmla="*/ 236221 w 596772"/>
              <a:gd name="connsiteY16" fmla="*/ 161810 h 603828"/>
              <a:gd name="connsiteX17" fmla="*/ 229379 w 596772"/>
              <a:gd name="connsiteY17" fmla="*/ 183546 h 603828"/>
              <a:gd name="connsiteX18" fmla="*/ 325945 w 596772"/>
              <a:gd name="connsiteY18" fmla="*/ 200625 h 603828"/>
              <a:gd name="connsiteX19" fmla="*/ 382859 w 596772"/>
              <a:gd name="connsiteY19" fmla="*/ 172989 h 603828"/>
              <a:gd name="connsiteX20" fmla="*/ 380682 w 596772"/>
              <a:gd name="connsiteY20" fmla="*/ 161810 h 603828"/>
              <a:gd name="connsiteX21" fmla="*/ 412093 w 596772"/>
              <a:gd name="connsiteY21" fmla="*/ 130448 h 603828"/>
              <a:gd name="connsiteX22" fmla="*/ 443504 w 596772"/>
              <a:gd name="connsiteY22" fmla="*/ 161810 h 603828"/>
              <a:gd name="connsiteX23" fmla="*/ 412093 w 596772"/>
              <a:gd name="connsiteY23" fmla="*/ 193172 h 603828"/>
              <a:gd name="connsiteX24" fmla="*/ 398253 w 596772"/>
              <a:gd name="connsiteY24" fmla="*/ 189757 h 603828"/>
              <a:gd name="connsiteX25" fmla="*/ 351448 w 596772"/>
              <a:gd name="connsiteY25" fmla="*/ 212424 h 603828"/>
              <a:gd name="connsiteX26" fmla="*/ 358912 w 596772"/>
              <a:gd name="connsiteY26" fmla="*/ 232453 h 603828"/>
              <a:gd name="connsiteX27" fmla="*/ 327500 w 596772"/>
              <a:gd name="connsiteY27" fmla="*/ 263815 h 603828"/>
              <a:gd name="connsiteX28" fmla="*/ 296089 w 596772"/>
              <a:gd name="connsiteY28" fmla="*/ 232453 h 603828"/>
              <a:gd name="connsiteX29" fmla="*/ 299821 w 596772"/>
              <a:gd name="connsiteY29" fmla="*/ 218169 h 603828"/>
              <a:gd name="connsiteX30" fmla="*/ 203255 w 596772"/>
              <a:gd name="connsiteY30" fmla="*/ 200935 h 603828"/>
              <a:gd name="connsiteX31" fmla="*/ 174954 w 596772"/>
              <a:gd name="connsiteY31" fmla="*/ 244408 h 603828"/>
              <a:gd name="connsiteX32" fmla="*/ 176820 w 596772"/>
              <a:gd name="connsiteY32" fmla="*/ 252947 h 603828"/>
              <a:gd name="connsiteX33" fmla="*/ 156294 w 596772"/>
              <a:gd name="connsiteY33" fmla="*/ 273441 h 603828"/>
              <a:gd name="connsiteX34" fmla="*/ 135768 w 596772"/>
              <a:gd name="connsiteY34" fmla="*/ 252947 h 603828"/>
              <a:gd name="connsiteX35" fmla="*/ 156294 w 596772"/>
              <a:gd name="connsiteY35" fmla="*/ 232453 h 603828"/>
              <a:gd name="connsiteX36" fmla="*/ 156761 w 596772"/>
              <a:gd name="connsiteY36" fmla="*/ 232453 h 603828"/>
              <a:gd name="connsiteX37" fmla="*/ 180863 w 596772"/>
              <a:gd name="connsiteY37" fmla="*/ 195501 h 603828"/>
              <a:gd name="connsiteX38" fmla="*/ 160026 w 596772"/>
              <a:gd name="connsiteY38" fmla="*/ 161810 h 603828"/>
              <a:gd name="connsiteX39" fmla="*/ 198124 w 596772"/>
              <a:gd name="connsiteY39" fmla="*/ 123772 h 603828"/>
              <a:gd name="connsiteX40" fmla="*/ 63907 w 596772"/>
              <a:gd name="connsiteY40" fmla="*/ 67696 h 603828"/>
              <a:gd name="connsiteX41" fmla="*/ 63907 w 596772"/>
              <a:gd name="connsiteY41" fmla="*/ 335684 h 603828"/>
              <a:gd name="connsiteX42" fmla="*/ 528201 w 596772"/>
              <a:gd name="connsiteY42" fmla="*/ 335684 h 603828"/>
              <a:gd name="connsiteX43" fmla="*/ 528201 w 596772"/>
              <a:gd name="connsiteY43" fmla="*/ 67696 h 603828"/>
              <a:gd name="connsiteX44" fmla="*/ 36385 w 596772"/>
              <a:gd name="connsiteY44" fmla="*/ 0 h 603828"/>
              <a:gd name="connsiteX45" fmla="*/ 560543 w 596772"/>
              <a:gd name="connsiteY45" fmla="*/ 0 h 603828"/>
              <a:gd name="connsiteX46" fmla="*/ 596772 w 596772"/>
              <a:gd name="connsiteY46" fmla="*/ 36177 h 603828"/>
              <a:gd name="connsiteX47" fmla="*/ 596772 w 596772"/>
              <a:gd name="connsiteY47" fmla="*/ 374345 h 603828"/>
              <a:gd name="connsiteX48" fmla="*/ 560543 w 596772"/>
              <a:gd name="connsiteY48" fmla="*/ 410522 h 603828"/>
              <a:gd name="connsiteX49" fmla="*/ 435684 w 596772"/>
              <a:gd name="connsiteY49" fmla="*/ 410522 h 603828"/>
              <a:gd name="connsiteX50" fmla="*/ 462428 w 596772"/>
              <a:gd name="connsiteY50" fmla="*/ 565633 h 603828"/>
              <a:gd name="connsiteX51" fmla="*/ 435839 w 596772"/>
              <a:gd name="connsiteY51" fmla="*/ 603207 h 603828"/>
              <a:gd name="connsiteX52" fmla="*/ 430242 w 596772"/>
              <a:gd name="connsiteY52" fmla="*/ 603828 h 603828"/>
              <a:gd name="connsiteX53" fmla="*/ 398055 w 596772"/>
              <a:gd name="connsiteY53" fmla="*/ 576657 h 603828"/>
              <a:gd name="connsiteX54" fmla="*/ 369445 w 596772"/>
              <a:gd name="connsiteY54" fmla="*/ 410522 h 603828"/>
              <a:gd name="connsiteX55" fmla="*/ 226238 w 596772"/>
              <a:gd name="connsiteY55" fmla="*/ 410522 h 603828"/>
              <a:gd name="connsiteX56" fmla="*/ 197628 w 596772"/>
              <a:gd name="connsiteY56" fmla="*/ 576657 h 603828"/>
              <a:gd name="connsiteX57" fmla="*/ 165442 w 596772"/>
              <a:gd name="connsiteY57" fmla="*/ 603828 h 603828"/>
              <a:gd name="connsiteX58" fmla="*/ 159844 w 596772"/>
              <a:gd name="connsiteY58" fmla="*/ 603207 h 603828"/>
              <a:gd name="connsiteX59" fmla="*/ 133255 w 596772"/>
              <a:gd name="connsiteY59" fmla="*/ 565633 h 603828"/>
              <a:gd name="connsiteX60" fmla="*/ 159844 w 596772"/>
              <a:gd name="connsiteY60" fmla="*/ 410522 h 603828"/>
              <a:gd name="connsiteX61" fmla="*/ 36385 w 596772"/>
              <a:gd name="connsiteY61" fmla="*/ 410522 h 603828"/>
              <a:gd name="connsiteX62" fmla="*/ 0 w 596772"/>
              <a:gd name="connsiteY62" fmla="*/ 374345 h 603828"/>
              <a:gd name="connsiteX63" fmla="*/ 0 w 596772"/>
              <a:gd name="connsiteY63" fmla="*/ 36177 h 603828"/>
              <a:gd name="connsiteX64" fmla="*/ 36385 w 596772"/>
              <a:gd name="connsiteY64" fmla="*/ 0 h 60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6772" h="603828">
                <a:moveTo>
                  <a:pt x="327500" y="222827"/>
                </a:moveTo>
                <a:cubicBezTo>
                  <a:pt x="322213" y="222827"/>
                  <a:pt x="317859" y="227174"/>
                  <a:pt x="317859" y="232453"/>
                </a:cubicBezTo>
                <a:cubicBezTo>
                  <a:pt x="317859" y="237732"/>
                  <a:pt x="322213" y="242079"/>
                  <a:pt x="327500" y="242079"/>
                </a:cubicBezTo>
                <a:cubicBezTo>
                  <a:pt x="332787" y="242079"/>
                  <a:pt x="337141" y="237732"/>
                  <a:pt x="337141" y="232453"/>
                </a:cubicBezTo>
                <a:cubicBezTo>
                  <a:pt x="337141" y="227174"/>
                  <a:pt x="332787" y="222827"/>
                  <a:pt x="327500" y="222827"/>
                </a:cubicBezTo>
                <a:close/>
                <a:moveTo>
                  <a:pt x="412093" y="152184"/>
                </a:moveTo>
                <a:cubicBezTo>
                  <a:pt x="406806" y="152184"/>
                  <a:pt x="402452" y="156532"/>
                  <a:pt x="402452" y="161810"/>
                </a:cubicBezTo>
                <a:cubicBezTo>
                  <a:pt x="402452" y="167089"/>
                  <a:pt x="406806" y="171436"/>
                  <a:pt x="412093" y="171436"/>
                </a:cubicBezTo>
                <a:cubicBezTo>
                  <a:pt x="417380" y="171436"/>
                  <a:pt x="421734" y="167089"/>
                  <a:pt x="421734" y="161810"/>
                </a:cubicBezTo>
                <a:cubicBezTo>
                  <a:pt x="421734" y="156532"/>
                  <a:pt x="417380" y="152184"/>
                  <a:pt x="412093" y="152184"/>
                </a:cubicBezTo>
                <a:close/>
                <a:moveTo>
                  <a:pt x="198124" y="145508"/>
                </a:moveTo>
                <a:cubicBezTo>
                  <a:pt x="189105" y="145508"/>
                  <a:pt x="181796" y="152805"/>
                  <a:pt x="181796" y="161810"/>
                </a:cubicBezTo>
                <a:cubicBezTo>
                  <a:pt x="181796" y="170815"/>
                  <a:pt x="189105" y="178112"/>
                  <a:pt x="198124" y="178112"/>
                </a:cubicBezTo>
                <a:cubicBezTo>
                  <a:pt x="207143" y="178112"/>
                  <a:pt x="214451" y="170815"/>
                  <a:pt x="214451" y="161810"/>
                </a:cubicBezTo>
                <a:cubicBezTo>
                  <a:pt x="214451" y="152805"/>
                  <a:pt x="207143" y="145508"/>
                  <a:pt x="198124" y="145508"/>
                </a:cubicBezTo>
                <a:close/>
                <a:moveTo>
                  <a:pt x="198124" y="123772"/>
                </a:moveTo>
                <a:cubicBezTo>
                  <a:pt x="219116" y="123772"/>
                  <a:pt x="236221" y="140850"/>
                  <a:pt x="236221" y="161810"/>
                </a:cubicBezTo>
                <a:cubicBezTo>
                  <a:pt x="236221" y="169884"/>
                  <a:pt x="233578" y="177336"/>
                  <a:pt x="229379" y="183546"/>
                </a:cubicBezTo>
                <a:lnTo>
                  <a:pt x="325945" y="200625"/>
                </a:lnTo>
                <a:lnTo>
                  <a:pt x="382859" y="172989"/>
                </a:lnTo>
                <a:cubicBezTo>
                  <a:pt x="381615" y="169573"/>
                  <a:pt x="380682" y="165847"/>
                  <a:pt x="380682" y="161810"/>
                </a:cubicBezTo>
                <a:cubicBezTo>
                  <a:pt x="380682" y="144577"/>
                  <a:pt x="394832" y="130448"/>
                  <a:pt x="412093" y="130448"/>
                </a:cubicBezTo>
                <a:cubicBezTo>
                  <a:pt x="429509" y="130448"/>
                  <a:pt x="443504" y="144577"/>
                  <a:pt x="443504" y="161810"/>
                </a:cubicBezTo>
                <a:cubicBezTo>
                  <a:pt x="443504" y="179199"/>
                  <a:pt x="429353" y="193172"/>
                  <a:pt x="412093" y="193172"/>
                </a:cubicBezTo>
                <a:cubicBezTo>
                  <a:pt x="407117" y="193172"/>
                  <a:pt x="402452" y="191930"/>
                  <a:pt x="398253" y="189757"/>
                </a:cubicBezTo>
                <a:lnTo>
                  <a:pt x="351448" y="212424"/>
                </a:lnTo>
                <a:cubicBezTo>
                  <a:pt x="355957" y="217859"/>
                  <a:pt x="358912" y="224845"/>
                  <a:pt x="358912" y="232453"/>
                </a:cubicBezTo>
                <a:cubicBezTo>
                  <a:pt x="358912" y="249842"/>
                  <a:pt x="344761" y="263815"/>
                  <a:pt x="327500" y="263815"/>
                </a:cubicBezTo>
                <a:cubicBezTo>
                  <a:pt x="310084" y="263815"/>
                  <a:pt x="296089" y="249842"/>
                  <a:pt x="296089" y="232453"/>
                </a:cubicBezTo>
                <a:cubicBezTo>
                  <a:pt x="296089" y="227329"/>
                  <a:pt x="297489" y="222361"/>
                  <a:pt x="299821" y="218169"/>
                </a:cubicBezTo>
                <a:lnTo>
                  <a:pt x="203255" y="200935"/>
                </a:lnTo>
                <a:lnTo>
                  <a:pt x="174954" y="244408"/>
                </a:lnTo>
                <a:cubicBezTo>
                  <a:pt x="176198" y="247047"/>
                  <a:pt x="176820" y="249842"/>
                  <a:pt x="176820" y="252947"/>
                </a:cubicBezTo>
                <a:cubicBezTo>
                  <a:pt x="176820" y="264281"/>
                  <a:pt x="167646" y="273441"/>
                  <a:pt x="156294" y="273441"/>
                </a:cubicBezTo>
                <a:cubicBezTo>
                  <a:pt x="145098" y="273441"/>
                  <a:pt x="135768" y="264281"/>
                  <a:pt x="135768" y="252947"/>
                </a:cubicBezTo>
                <a:cubicBezTo>
                  <a:pt x="135768" y="241613"/>
                  <a:pt x="145098" y="232453"/>
                  <a:pt x="156294" y="232453"/>
                </a:cubicBezTo>
                <a:cubicBezTo>
                  <a:pt x="156450" y="232453"/>
                  <a:pt x="156605" y="232453"/>
                  <a:pt x="156761" y="232453"/>
                </a:cubicBezTo>
                <a:lnTo>
                  <a:pt x="180863" y="195501"/>
                </a:lnTo>
                <a:cubicBezTo>
                  <a:pt x="168579" y="189291"/>
                  <a:pt x="160026" y="176560"/>
                  <a:pt x="160026" y="161810"/>
                </a:cubicBezTo>
                <a:cubicBezTo>
                  <a:pt x="160026" y="140850"/>
                  <a:pt x="177131" y="123772"/>
                  <a:pt x="198124" y="123772"/>
                </a:cubicBezTo>
                <a:close/>
                <a:moveTo>
                  <a:pt x="63907" y="67696"/>
                </a:moveTo>
                <a:lnTo>
                  <a:pt x="63907" y="335684"/>
                </a:lnTo>
                <a:lnTo>
                  <a:pt x="528201" y="335684"/>
                </a:lnTo>
                <a:lnTo>
                  <a:pt x="528201" y="67696"/>
                </a:lnTo>
                <a:close/>
                <a:moveTo>
                  <a:pt x="36385" y="0"/>
                </a:moveTo>
                <a:lnTo>
                  <a:pt x="560543" y="0"/>
                </a:lnTo>
                <a:cubicBezTo>
                  <a:pt x="580601" y="0"/>
                  <a:pt x="596772" y="16148"/>
                  <a:pt x="596772" y="36177"/>
                </a:cubicBezTo>
                <a:lnTo>
                  <a:pt x="596772" y="374345"/>
                </a:lnTo>
                <a:cubicBezTo>
                  <a:pt x="596772" y="394375"/>
                  <a:pt x="580601" y="410522"/>
                  <a:pt x="560543" y="410522"/>
                </a:cubicBezTo>
                <a:lnTo>
                  <a:pt x="435684" y="410522"/>
                </a:lnTo>
                <a:lnTo>
                  <a:pt x="462428" y="565633"/>
                </a:lnTo>
                <a:cubicBezTo>
                  <a:pt x="465538" y="583333"/>
                  <a:pt x="453565" y="600257"/>
                  <a:pt x="435839" y="603207"/>
                </a:cubicBezTo>
                <a:cubicBezTo>
                  <a:pt x="433818" y="603673"/>
                  <a:pt x="432108" y="603828"/>
                  <a:pt x="430242" y="603828"/>
                </a:cubicBezTo>
                <a:cubicBezTo>
                  <a:pt x="414537" y="603828"/>
                  <a:pt x="400854" y="592494"/>
                  <a:pt x="398055" y="576657"/>
                </a:cubicBezTo>
                <a:lnTo>
                  <a:pt x="369445" y="410522"/>
                </a:lnTo>
                <a:lnTo>
                  <a:pt x="226238" y="410522"/>
                </a:lnTo>
                <a:lnTo>
                  <a:pt x="197628" y="576657"/>
                </a:lnTo>
                <a:cubicBezTo>
                  <a:pt x="194829" y="592494"/>
                  <a:pt x="180991" y="603828"/>
                  <a:pt x="165442" y="603828"/>
                </a:cubicBezTo>
                <a:cubicBezTo>
                  <a:pt x="163576" y="603828"/>
                  <a:pt x="161710" y="603673"/>
                  <a:pt x="159844" y="603207"/>
                </a:cubicBezTo>
                <a:cubicBezTo>
                  <a:pt x="142118" y="600257"/>
                  <a:pt x="130145" y="583333"/>
                  <a:pt x="133255" y="565633"/>
                </a:cubicBezTo>
                <a:lnTo>
                  <a:pt x="159844" y="410522"/>
                </a:lnTo>
                <a:lnTo>
                  <a:pt x="36385" y="410522"/>
                </a:lnTo>
                <a:cubicBezTo>
                  <a:pt x="16326" y="410522"/>
                  <a:pt x="0" y="394375"/>
                  <a:pt x="0" y="374345"/>
                </a:cubicBezTo>
                <a:lnTo>
                  <a:pt x="0" y="36177"/>
                </a:lnTo>
                <a:cubicBezTo>
                  <a:pt x="0" y="16148"/>
                  <a:pt x="16326" y="0"/>
                  <a:pt x="36385" y="0"/>
                </a:cubicBezTo>
                <a:close/>
              </a:path>
            </a:pathLst>
          </a:custGeom>
          <a:solidFill>
            <a:srgbClr val="00457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validate-search_64702">
            <a:extLst>
              <a:ext uri="{FF2B5EF4-FFF2-40B4-BE49-F238E27FC236}">
                <a16:creationId xmlns:a16="http://schemas.microsoft.com/office/drawing/2014/main" id="{74A14654-D954-4C3E-9415-63C807314419}"/>
              </a:ext>
            </a:extLst>
          </p:cNvPr>
          <p:cNvSpPr>
            <a:spLocks noChangeAspect="1"/>
          </p:cNvSpPr>
          <p:nvPr/>
        </p:nvSpPr>
        <p:spPr bwMode="auto">
          <a:xfrm>
            <a:off x="4416933" y="4944966"/>
            <a:ext cx="612947" cy="612000"/>
          </a:xfrm>
          <a:custGeom>
            <a:avLst/>
            <a:gdLst>
              <a:gd name="connsiteX0" fmla="*/ 444103 w 607089"/>
              <a:gd name="connsiteY0" fmla="*/ 163584 h 606152"/>
              <a:gd name="connsiteX1" fmla="*/ 469914 w 607089"/>
              <a:gd name="connsiteY1" fmla="*/ 176766 h 606152"/>
              <a:gd name="connsiteX2" fmla="*/ 475193 w 607089"/>
              <a:gd name="connsiteY2" fmla="*/ 220412 h 606152"/>
              <a:gd name="connsiteX3" fmla="*/ 378258 w 607089"/>
              <a:gd name="connsiteY3" fmla="*/ 317225 h 606152"/>
              <a:gd name="connsiteX4" fmla="*/ 346435 w 607089"/>
              <a:gd name="connsiteY4" fmla="*/ 330260 h 606152"/>
              <a:gd name="connsiteX5" fmla="*/ 313879 w 607089"/>
              <a:gd name="connsiteY5" fmla="*/ 316492 h 606152"/>
              <a:gd name="connsiteX6" fmla="*/ 248913 w 607089"/>
              <a:gd name="connsiteY6" fmla="*/ 251755 h 606152"/>
              <a:gd name="connsiteX7" fmla="*/ 242021 w 607089"/>
              <a:gd name="connsiteY7" fmla="*/ 228760 h 606152"/>
              <a:gd name="connsiteX8" fmla="*/ 254926 w 607089"/>
              <a:gd name="connsiteY8" fmla="*/ 208695 h 606152"/>
              <a:gd name="connsiteX9" fmla="*/ 280883 w 607089"/>
              <a:gd name="connsiteY9" fmla="*/ 195074 h 606152"/>
              <a:gd name="connsiteX10" fmla="*/ 297894 w 607089"/>
              <a:gd name="connsiteY10" fmla="*/ 202836 h 606152"/>
              <a:gd name="connsiteX11" fmla="*/ 342036 w 607089"/>
              <a:gd name="connsiteY11" fmla="*/ 246922 h 606152"/>
              <a:gd name="connsiteX12" fmla="*/ 346435 w 607089"/>
              <a:gd name="connsiteY12" fmla="*/ 249705 h 606152"/>
              <a:gd name="connsiteX13" fmla="*/ 350541 w 607089"/>
              <a:gd name="connsiteY13" fmla="*/ 247068 h 606152"/>
              <a:gd name="connsiteX14" fmla="*/ 426212 w 607089"/>
              <a:gd name="connsiteY14" fmla="*/ 171493 h 606152"/>
              <a:gd name="connsiteX15" fmla="*/ 444103 w 607089"/>
              <a:gd name="connsiteY15" fmla="*/ 163584 h 606152"/>
              <a:gd name="connsiteX16" fmla="*/ 360877 w 607089"/>
              <a:gd name="connsiteY16" fmla="*/ 64177 h 606152"/>
              <a:gd name="connsiteX17" fmla="*/ 232178 w 607089"/>
              <a:gd name="connsiteY17" fmla="*/ 117334 h 606152"/>
              <a:gd name="connsiteX18" fmla="*/ 232178 w 607089"/>
              <a:gd name="connsiteY18" fmla="*/ 374333 h 606152"/>
              <a:gd name="connsiteX19" fmla="*/ 489575 w 607089"/>
              <a:gd name="connsiteY19" fmla="*/ 374333 h 606152"/>
              <a:gd name="connsiteX20" fmla="*/ 489575 w 607089"/>
              <a:gd name="connsiteY20" fmla="*/ 117334 h 606152"/>
              <a:gd name="connsiteX21" fmla="*/ 360877 w 607089"/>
              <a:gd name="connsiteY21" fmla="*/ 64177 h 606152"/>
              <a:gd name="connsiteX22" fmla="*/ 360876 w 607089"/>
              <a:gd name="connsiteY22" fmla="*/ 0 h 606152"/>
              <a:gd name="connsiteX23" fmla="*/ 535041 w 607089"/>
              <a:gd name="connsiteY23" fmla="*/ 71938 h 606152"/>
              <a:gd name="connsiteX24" fmla="*/ 535041 w 607089"/>
              <a:gd name="connsiteY24" fmla="*/ 419729 h 606152"/>
              <a:gd name="connsiteX25" fmla="*/ 237751 w 607089"/>
              <a:gd name="connsiteY25" fmla="*/ 456778 h 606152"/>
              <a:gd name="connsiteX26" fmla="*/ 225138 w 607089"/>
              <a:gd name="connsiteY26" fmla="*/ 458388 h 606152"/>
              <a:gd name="connsiteX27" fmla="*/ 99740 w 607089"/>
              <a:gd name="connsiteY27" fmla="*/ 583593 h 606152"/>
              <a:gd name="connsiteX28" fmla="*/ 17607 w 607089"/>
              <a:gd name="connsiteY28" fmla="*/ 592379 h 606152"/>
              <a:gd name="connsiteX29" fmla="*/ 13794 w 607089"/>
              <a:gd name="connsiteY29" fmla="*/ 588572 h 606152"/>
              <a:gd name="connsiteX30" fmla="*/ 22594 w 607089"/>
              <a:gd name="connsiteY30" fmla="*/ 506567 h 606152"/>
              <a:gd name="connsiteX31" fmla="*/ 148139 w 607089"/>
              <a:gd name="connsiteY31" fmla="*/ 381069 h 606152"/>
              <a:gd name="connsiteX32" fmla="*/ 149606 w 607089"/>
              <a:gd name="connsiteY32" fmla="*/ 368768 h 606152"/>
              <a:gd name="connsiteX33" fmla="*/ 186712 w 607089"/>
              <a:gd name="connsiteY33" fmla="*/ 71938 h 606152"/>
              <a:gd name="connsiteX34" fmla="*/ 360876 w 607089"/>
              <a:gd name="connsiteY34" fmla="*/ 0 h 60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089" h="606152">
                <a:moveTo>
                  <a:pt x="444103" y="163584"/>
                </a:moveTo>
                <a:cubicBezTo>
                  <a:pt x="452462" y="163584"/>
                  <a:pt x="461261" y="167978"/>
                  <a:pt x="469914" y="176766"/>
                </a:cubicBezTo>
                <a:cubicBezTo>
                  <a:pt x="485459" y="192291"/>
                  <a:pt x="487365" y="208256"/>
                  <a:pt x="475193" y="220412"/>
                </a:cubicBezTo>
                <a:lnTo>
                  <a:pt x="378258" y="317225"/>
                </a:lnTo>
                <a:cubicBezTo>
                  <a:pt x="369459" y="326013"/>
                  <a:pt x="359047" y="330260"/>
                  <a:pt x="346435" y="330260"/>
                </a:cubicBezTo>
                <a:cubicBezTo>
                  <a:pt x="337783" y="330260"/>
                  <a:pt x="325171" y="327917"/>
                  <a:pt x="313879" y="316492"/>
                </a:cubicBezTo>
                <a:lnTo>
                  <a:pt x="248913" y="251755"/>
                </a:lnTo>
                <a:cubicBezTo>
                  <a:pt x="242314" y="245018"/>
                  <a:pt x="239821" y="237109"/>
                  <a:pt x="242021" y="228760"/>
                </a:cubicBezTo>
                <a:cubicBezTo>
                  <a:pt x="243634" y="222463"/>
                  <a:pt x="247887" y="215872"/>
                  <a:pt x="254926" y="208695"/>
                </a:cubicBezTo>
                <a:cubicBezTo>
                  <a:pt x="264165" y="199614"/>
                  <a:pt x="272670" y="195074"/>
                  <a:pt x="280883" y="195074"/>
                </a:cubicBezTo>
                <a:cubicBezTo>
                  <a:pt x="287042" y="195074"/>
                  <a:pt x="292761" y="197710"/>
                  <a:pt x="297894" y="202836"/>
                </a:cubicBezTo>
                <a:cubicBezTo>
                  <a:pt x="298187" y="203129"/>
                  <a:pt x="326491" y="231397"/>
                  <a:pt x="342036" y="246922"/>
                </a:cubicBezTo>
                <a:cubicBezTo>
                  <a:pt x="343649" y="248533"/>
                  <a:pt x="344529" y="249705"/>
                  <a:pt x="346435" y="249705"/>
                </a:cubicBezTo>
                <a:cubicBezTo>
                  <a:pt x="348195" y="249705"/>
                  <a:pt x="349075" y="248533"/>
                  <a:pt x="350541" y="247068"/>
                </a:cubicBezTo>
                <a:cubicBezTo>
                  <a:pt x="376058" y="221584"/>
                  <a:pt x="425626" y="172079"/>
                  <a:pt x="426212" y="171493"/>
                </a:cubicBezTo>
                <a:cubicBezTo>
                  <a:pt x="431492" y="166220"/>
                  <a:pt x="437504" y="163584"/>
                  <a:pt x="444103" y="163584"/>
                </a:cubicBezTo>
                <a:close/>
                <a:moveTo>
                  <a:pt x="360877" y="64177"/>
                </a:moveTo>
                <a:cubicBezTo>
                  <a:pt x="314274" y="64177"/>
                  <a:pt x="267671" y="81896"/>
                  <a:pt x="232178" y="117334"/>
                </a:cubicBezTo>
                <a:cubicBezTo>
                  <a:pt x="161192" y="188210"/>
                  <a:pt x="161192" y="303457"/>
                  <a:pt x="232178" y="374333"/>
                </a:cubicBezTo>
                <a:cubicBezTo>
                  <a:pt x="303164" y="445209"/>
                  <a:pt x="418589" y="445209"/>
                  <a:pt x="489575" y="374333"/>
                </a:cubicBezTo>
                <a:cubicBezTo>
                  <a:pt x="560560" y="303457"/>
                  <a:pt x="560560" y="188210"/>
                  <a:pt x="489575" y="117334"/>
                </a:cubicBezTo>
                <a:cubicBezTo>
                  <a:pt x="454082" y="81896"/>
                  <a:pt x="407479" y="64177"/>
                  <a:pt x="360877" y="64177"/>
                </a:cubicBezTo>
                <a:close/>
                <a:moveTo>
                  <a:pt x="360876" y="0"/>
                </a:moveTo>
                <a:cubicBezTo>
                  <a:pt x="423942" y="0"/>
                  <a:pt x="487008" y="23980"/>
                  <a:pt x="535041" y="71938"/>
                </a:cubicBezTo>
                <a:cubicBezTo>
                  <a:pt x="631106" y="167855"/>
                  <a:pt x="631106" y="323812"/>
                  <a:pt x="535041" y="419729"/>
                </a:cubicBezTo>
                <a:cubicBezTo>
                  <a:pt x="453495" y="501148"/>
                  <a:pt x="332350" y="513449"/>
                  <a:pt x="237751" y="456778"/>
                </a:cubicBezTo>
                <a:cubicBezTo>
                  <a:pt x="237751" y="456778"/>
                  <a:pt x="230858" y="452677"/>
                  <a:pt x="225138" y="458388"/>
                </a:cubicBezTo>
                <a:cubicBezTo>
                  <a:pt x="193752" y="489726"/>
                  <a:pt x="99740" y="583593"/>
                  <a:pt x="99740" y="583593"/>
                </a:cubicBezTo>
                <a:cubicBezTo>
                  <a:pt x="74660" y="608634"/>
                  <a:pt x="39754" y="614638"/>
                  <a:pt x="17607" y="592379"/>
                </a:cubicBezTo>
                <a:lnTo>
                  <a:pt x="13794" y="588572"/>
                </a:lnTo>
                <a:cubicBezTo>
                  <a:pt x="-8499" y="566460"/>
                  <a:pt x="-2486" y="531608"/>
                  <a:pt x="22594" y="506567"/>
                </a:cubicBezTo>
                <a:cubicBezTo>
                  <a:pt x="22594" y="506567"/>
                  <a:pt x="116753" y="412407"/>
                  <a:pt x="148139" y="381069"/>
                </a:cubicBezTo>
                <a:cubicBezTo>
                  <a:pt x="153712" y="375651"/>
                  <a:pt x="149606" y="368768"/>
                  <a:pt x="149606" y="368768"/>
                </a:cubicBezTo>
                <a:cubicBezTo>
                  <a:pt x="92846" y="274316"/>
                  <a:pt x="105166" y="153358"/>
                  <a:pt x="186712" y="71938"/>
                </a:cubicBezTo>
                <a:cubicBezTo>
                  <a:pt x="234745" y="23980"/>
                  <a:pt x="297810" y="0"/>
                  <a:pt x="360876" y="0"/>
                </a:cubicBezTo>
                <a:close/>
              </a:path>
            </a:pathLst>
          </a:custGeom>
          <a:solidFill>
            <a:srgbClr val="00457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business-card_47912">
            <a:extLst>
              <a:ext uri="{FF2B5EF4-FFF2-40B4-BE49-F238E27FC236}">
                <a16:creationId xmlns:a16="http://schemas.microsoft.com/office/drawing/2014/main" id="{3EF766B5-3E9B-4124-8342-DA2128184910}"/>
              </a:ext>
            </a:extLst>
          </p:cNvPr>
          <p:cNvSpPr>
            <a:spLocks noChangeAspect="1"/>
          </p:cNvSpPr>
          <p:nvPr/>
        </p:nvSpPr>
        <p:spPr bwMode="auto">
          <a:xfrm>
            <a:off x="7120621" y="4949053"/>
            <a:ext cx="607614" cy="609685"/>
          </a:xfrm>
          <a:custGeom>
            <a:avLst/>
            <a:gdLst>
              <a:gd name="connsiteX0" fmla="*/ 358868 w 607156"/>
              <a:gd name="connsiteY0" fmla="*/ 427147 h 609225"/>
              <a:gd name="connsiteX1" fmla="*/ 468018 w 607156"/>
              <a:gd name="connsiteY1" fmla="*/ 427147 h 609225"/>
              <a:gd name="connsiteX2" fmla="*/ 480943 w 607156"/>
              <a:gd name="connsiteY2" fmla="*/ 440063 h 609225"/>
              <a:gd name="connsiteX3" fmla="*/ 480943 w 607156"/>
              <a:gd name="connsiteY3" fmla="*/ 461590 h 609225"/>
              <a:gd name="connsiteX4" fmla="*/ 468018 w 607156"/>
              <a:gd name="connsiteY4" fmla="*/ 474506 h 609225"/>
              <a:gd name="connsiteX5" fmla="*/ 370358 w 607156"/>
              <a:gd name="connsiteY5" fmla="*/ 474506 h 609225"/>
              <a:gd name="connsiteX6" fmla="*/ 370358 w 607156"/>
              <a:gd name="connsiteY6" fmla="*/ 465895 h 609225"/>
              <a:gd name="connsiteX7" fmla="*/ 358868 w 607156"/>
              <a:gd name="connsiteY7" fmla="*/ 427147 h 609225"/>
              <a:gd name="connsiteX8" fmla="*/ 328686 w 607156"/>
              <a:gd name="connsiteY8" fmla="*/ 339787 h 609225"/>
              <a:gd name="connsiteX9" fmla="*/ 468016 w 607156"/>
              <a:gd name="connsiteY9" fmla="*/ 339787 h 609225"/>
              <a:gd name="connsiteX10" fmla="*/ 480943 w 607156"/>
              <a:gd name="connsiteY10" fmla="*/ 352640 h 609225"/>
              <a:gd name="connsiteX11" fmla="*/ 480943 w 607156"/>
              <a:gd name="connsiteY11" fmla="*/ 374063 h 609225"/>
              <a:gd name="connsiteX12" fmla="*/ 468016 w 607156"/>
              <a:gd name="connsiteY12" fmla="*/ 386916 h 609225"/>
              <a:gd name="connsiteX13" fmla="*/ 301394 w 607156"/>
              <a:gd name="connsiteY13" fmla="*/ 386916 h 609225"/>
              <a:gd name="connsiteX14" fmla="*/ 301394 w 607156"/>
              <a:gd name="connsiteY14" fmla="*/ 374063 h 609225"/>
              <a:gd name="connsiteX15" fmla="*/ 301394 w 607156"/>
              <a:gd name="connsiteY15" fmla="*/ 372635 h 609225"/>
              <a:gd name="connsiteX16" fmla="*/ 328686 w 607156"/>
              <a:gd name="connsiteY16" fmla="*/ 339787 h 609225"/>
              <a:gd name="connsiteX17" fmla="*/ 307141 w 607156"/>
              <a:gd name="connsiteY17" fmla="*/ 252196 h 609225"/>
              <a:gd name="connsiteX18" fmla="*/ 468016 w 607156"/>
              <a:gd name="connsiteY18" fmla="*/ 252196 h 609225"/>
              <a:gd name="connsiteX19" fmla="*/ 480943 w 607156"/>
              <a:gd name="connsiteY19" fmla="*/ 265112 h 609225"/>
              <a:gd name="connsiteX20" fmla="*/ 480943 w 607156"/>
              <a:gd name="connsiteY20" fmla="*/ 286639 h 609225"/>
              <a:gd name="connsiteX21" fmla="*/ 468016 w 607156"/>
              <a:gd name="connsiteY21" fmla="*/ 299555 h 609225"/>
              <a:gd name="connsiteX22" fmla="*/ 324378 w 607156"/>
              <a:gd name="connsiteY22" fmla="*/ 299555 h 609225"/>
              <a:gd name="connsiteX23" fmla="*/ 317196 w 607156"/>
              <a:gd name="connsiteY23" fmla="*/ 290944 h 609225"/>
              <a:gd name="connsiteX24" fmla="*/ 307141 w 607156"/>
              <a:gd name="connsiteY24" fmla="*/ 252196 h 609225"/>
              <a:gd name="connsiteX25" fmla="*/ 239782 w 607156"/>
              <a:gd name="connsiteY25" fmla="*/ 227827 h 609225"/>
              <a:gd name="connsiteX26" fmla="*/ 301473 w 607156"/>
              <a:gd name="connsiteY26" fmla="*/ 303820 h 609225"/>
              <a:gd name="connsiteX27" fmla="*/ 304342 w 607156"/>
              <a:gd name="connsiteY27" fmla="*/ 303820 h 609225"/>
              <a:gd name="connsiteX28" fmla="*/ 312950 w 607156"/>
              <a:gd name="connsiteY28" fmla="*/ 326761 h 609225"/>
              <a:gd name="connsiteX29" fmla="*/ 295734 w 607156"/>
              <a:gd name="connsiteY29" fmla="*/ 356871 h 609225"/>
              <a:gd name="connsiteX30" fmla="*/ 291430 w 607156"/>
              <a:gd name="connsiteY30" fmla="*/ 355438 h 609225"/>
              <a:gd name="connsiteX31" fmla="*/ 271345 w 607156"/>
              <a:gd name="connsiteY31" fmla="*/ 386982 h 609225"/>
              <a:gd name="connsiteX32" fmla="*/ 267041 w 607156"/>
              <a:gd name="connsiteY32" fmla="*/ 395585 h 609225"/>
              <a:gd name="connsiteX33" fmla="*/ 281387 w 607156"/>
              <a:gd name="connsiteY33" fmla="*/ 408489 h 609225"/>
              <a:gd name="connsiteX34" fmla="*/ 295734 w 607156"/>
              <a:gd name="connsiteY34" fmla="*/ 408489 h 609225"/>
              <a:gd name="connsiteX35" fmla="*/ 353121 w 607156"/>
              <a:gd name="connsiteY35" fmla="*/ 465842 h 609225"/>
              <a:gd name="connsiteX36" fmla="*/ 353121 w 607156"/>
              <a:gd name="connsiteY36" fmla="*/ 481614 h 609225"/>
              <a:gd name="connsiteX37" fmla="*/ 335905 w 607156"/>
              <a:gd name="connsiteY37" fmla="*/ 500254 h 609225"/>
              <a:gd name="connsiteX38" fmla="*/ 145093 w 607156"/>
              <a:gd name="connsiteY38" fmla="*/ 500254 h 609225"/>
              <a:gd name="connsiteX39" fmla="*/ 126443 w 607156"/>
              <a:gd name="connsiteY39" fmla="*/ 481614 h 609225"/>
              <a:gd name="connsiteX40" fmla="*/ 126443 w 607156"/>
              <a:gd name="connsiteY40" fmla="*/ 465842 h 609225"/>
              <a:gd name="connsiteX41" fmla="*/ 183830 w 607156"/>
              <a:gd name="connsiteY41" fmla="*/ 408489 h 609225"/>
              <a:gd name="connsiteX42" fmla="*/ 198176 w 607156"/>
              <a:gd name="connsiteY42" fmla="*/ 408489 h 609225"/>
              <a:gd name="connsiteX43" fmla="*/ 212523 w 607156"/>
              <a:gd name="connsiteY43" fmla="*/ 395585 h 609225"/>
              <a:gd name="connsiteX44" fmla="*/ 209654 w 607156"/>
              <a:gd name="connsiteY44" fmla="*/ 386982 h 609225"/>
              <a:gd name="connsiteX45" fmla="*/ 188134 w 607156"/>
              <a:gd name="connsiteY45" fmla="*/ 356871 h 609225"/>
              <a:gd name="connsiteX46" fmla="*/ 185264 w 607156"/>
              <a:gd name="connsiteY46" fmla="*/ 356871 h 609225"/>
              <a:gd name="connsiteX47" fmla="*/ 168048 w 607156"/>
              <a:gd name="connsiteY47" fmla="*/ 326761 h 609225"/>
              <a:gd name="connsiteX48" fmla="*/ 176656 w 607156"/>
              <a:gd name="connsiteY48" fmla="*/ 303820 h 609225"/>
              <a:gd name="connsiteX49" fmla="*/ 179526 w 607156"/>
              <a:gd name="connsiteY49" fmla="*/ 303820 h 609225"/>
              <a:gd name="connsiteX50" fmla="*/ 239782 w 607156"/>
              <a:gd name="connsiteY50" fmla="*/ 227827 h 609225"/>
              <a:gd name="connsiteX51" fmla="*/ 81815 w 607156"/>
              <a:gd name="connsiteY51" fmla="*/ 157682 h 609225"/>
              <a:gd name="connsiteX52" fmla="*/ 38754 w 607156"/>
              <a:gd name="connsiteY52" fmla="*/ 200686 h 609225"/>
              <a:gd name="connsiteX53" fmla="*/ 38754 w 607156"/>
              <a:gd name="connsiteY53" fmla="*/ 527517 h 609225"/>
              <a:gd name="connsiteX54" fmla="*/ 81815 w 607156"/>
              <a:gd name="connsiteY54" fmla="*/ 570521 h 609225"/>
              <a:gd name="connsiteX55" fmla="*/ 525341 w 607156"/>
              <a:gd name="connsiteY55" fmla="*/ 570521 h 609225"/>
              <a:gd name="connsiteX56" fmla="*/ 568402 w 607156"/>
              <a:gd name="connsiteY56" fmla="*/ 527517 h 609225"/>
              <a:gd name="connsiteX57" fmla="*/ 568402 w 607156"/>
              <a:gd name="connsiteY57" fmla="*/ 200686 h 609225"/>
              <a:gd name="connsiteX58" fmla="*/ 525341 w 607156"/>
              <a:gd name="connsiteY58" fmla="*/ 157682 h 609225"/>
              <a:gd name="connsiteX59" fmla="*/ 387547 w 607156"/>
              <a:gd name="connsiteY59" fmla="*/ 157682 h 609225"/>
              <a:gd name="connsiteX60" fmla="*/ 387547 w 607156"/>
              <a:gd name="connsiteY60" fmla="*/ 199252 h 609225"/>
              <a:gd name="connsiteX61" fmla="*/ 229657 w 607156"/>
              <a:gd name="connsiteY61" fmla="*/ 199252 h 609225"/>
              <a:gd name="connsiteX62" fmla="*/ 229657 w 607156"/>
              <a:gd name="connsiteY62" fmla="*/ 157682 h 609225"/>
              <a:gd name="connsiteX63" fmla="*/ 310130 w 607156"/>
              <a:gd name="connsiteY63" fmla="*/ 73107 h 609225"/>
              <a:gd name="connsiteX64" fmla="*/ 327372 w 607156"/>
              <a:gd name="connsiteY64" fmla="*/ 89545 h 609225"/>
              <a:gd name="connsiteX65" fmla="*/ 310130 w 607156"/>
              <a:gd name="connsiteY65" fmla="*/ 105983 h 609225"/>
              <a:gd name="connsiteX66" fmla="*/ 292888 w 607156"/>
              <a:gd name="connsiteY66" fmla="*/ 89545 h 609225"/>
              <a:gd name="connsiteX67" fmla="*/ 310130 w 607156"/>
              <a:gd name="connsiteY67" fmla="*/ 73107 h 609225"/>
              <a:gd name="connsiteX68" fmla="*/ 269847 w 607156"/>
              <a:gd name="connsiteY68" fmla="*/ 38704 h 609225"/>
              <a:gd name="connsiteX69" fmla="*/ 269847 w 607156"/>
              <a:gd name="connsiteY69" fmla="*/ 160549 h 609225"/>
              <a:gd name="connsiteX70" fmla="*/ 348792 w 607156"/>
              <a:gd name="connsiteY70" fmla="*/ 160549 h 609225"/>
              <a:gd name="connsiteX71" fmla="*/ 348792 w 607156"/>
              <a:gd name="connsiteY71" fmla="*/ 38704 h 609225"/>
              <a:gd name="connsiteX72" fmla="*/ 229657 w 607156"/>
              <a:gd name="connsiteY72" fmla="*/ 0 h 609225"/>
              <a:gd name="connsiteX73" fmla="*/ 387547 w 607156"/>
              <a:gd name="connsiteY73" fmla="*/ 0 h 609225"/>
              <a:gd name="connsiteX74" fmla="*/ 387547 w 607156"/>
              <a:gd name="connsiteY74" fmla="*/ 118978 h 609225"/>
              <a:gd name="connsiteX75" fmla="*/ 525341 w 607156"/>
              <a:gd name="connsiteY75" fmla="*/ 118978 h 609225"/>
              <a:gd name="connsiteX76" fmla="*/ 607156 w 607156"/>
              <a:gd name="connsiteY76" fmla="*/ 200686 h 609225"/>
              <a:gd name="connsiteX77" fmla="*/ 607156 w 607156"/>
              <a:gd name="connsiteY77" fmla="*/ 527517 h 609225"/>
              <a:gd name="connsiteX78" fmla="*/ 525341 w 607156"/>
              <a:gd name="connsiteY78" fmla="*/ 609225 h 609225"/>
              <a:gd name="connsiteX79" fmla="*/ 81815 w 607156"/>
              <a:gd name="connsiteY79" fmla="*/ 609225 h 609225"/>
              <a:gd name="connsiteX80" fmla="*/ 0 w 607156"/>
              <a:gd name="connsiteY80" fmla="*/ 527517 h 609225"/>
              <a:gd name="connsiteX81" fmla="*/ 0 w 607156"/>
              <a:gd name="connsiteY81" fmla="*/ 200686 h 609225"/>
              <a:gd name="connsiteX82" fmla="*/ 81815 w 607156"/>
              <a:gd name="connsiteY82" fmla="*/ 118978 h 609225"/>
              <a:gd name="connsiteX83" fmla="*/ 229657 w 607156"/>
              <a:gd name="connsiteY83" fmla="*/ 118978 h 60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56" h="609225">
                <a:moveTo>
                  <a:pt x="358868" y="427147"/>
                </a:moveTo>
                <a:lnTo>
                  <a:pt x="468018" y="427147"/>
                </a:lnTo>
                <a:cubicBezTo>
                  <a:pt x="475199" y="427147"/>
                  <a:pt x="480943" y="432888"/>
                  <a:pt x="480943" y="440063"/>
                </a:cubicBezTo>
                <a:lnTo>
                  <a:pt x="480943" y="461590"/>
                </a:lnTo>
                <a:cubicBezTo>
                  <a:pt x="480943" y="468766"/>
                  <a:pt x="475199" y="474506"/>
                  <a:pt x="468018" y="474506"/>
                </a:cubicBezTo>
                <a:lnTo>
                  <a:pt x="370358" y="474506"/>
                </a:lnTo>
                <a:lnTo>
                  <a:pt x="370358" y="465895"/>
                </a:lnTo>
                <a:cubicBezTo>
                  <a:pt x="370358" y="451544"/>
                  <a:pt x="366049" y="438628"/>
                  <a:pt x="358868" y="427147"/>
                </a:cubicBezTo>
                <a:close/>
                <a:moveTo>
                  <a:pt x="328686" y="339787"/>
                </a:moveTo>
                <a:lnTo>
                  <a:pt x="468016" y="339787"/>
                </a:lnTo>
                <a:cubicBezTo>
                  <a:pt x="475198" y="339787"/>
                  <a:pt x="480943" y="345500"/>
                  <a:pt x="480943" y="352640"/>
                </a:cubicBezTo>
                <a:lnTo>
                  <a:pt x="480943" y="374063"/>
                </a:lnTo>
                <a:cubicBezTo>
                  <a:pt x="480943" y="381203"/>
                  <a:pt x="475198" y="386916"/>
                  <a:pt x="468016" y="386916"/>
                </a:cubicBezTo>
                <a:lnTo>
                  <a:pt x="301394" y="386916"/>
                </a:lnTo>
                <a:lnTo>
                  <a:pt x="301394" y="374063"/>
                </a:lnTo>
                <a:cubicBezTo>
                  <a:pt x="301394" y="374063"/>
                  <a:pt x="301394" y="374063"/>
                  <a:pt x="301394" y="372635"/>
                </a:cubicBezTo>
                <a:cubicBezTo>
                  <a:pt x="314322" y="368350"/>
                  <a:pt x="324377" y="354069"/>
                  <a:pt x="328686" y="339787"/>
                </a:cubicBezTo>
                <a:close/>
                <a:moveTo>
                  <a:pt x="307141" y="252196"/>
                </a:moveTo>
                <a:lnTo>
                  <a:pt x="468016" y="252196"/>
                </a:lnTo>
                <a:cubicBezTo>
                  <a:pt x="475198" y="252196"/>
                  <a:pt x="480943" y="257937"/>
                  <a:pt x="480943" y="265112"/>
                </a:cubicBezTo>
                <a:lnTo>
                  <a:pt x="480943" y="286639"/>
                </a:lnTo>
                <a:cubicBezTo>
                  <a:pt x="480943" y="293815"/>
                  <a:pt x="475198" y="299555"/>
                  <a:pt x="468016" y="299555"/>
                </a:cubicBezTo>
                <a:lnTo>
                  <a:pt x="324378" y="299555"/>
                </a:lnTo>
                <a:cubicBezTo>
                  <a:pt x="322941" y="295250"/>
                  <a:pt x="320069" y="292379"/>
                  <a:pt x="317196" y="290944"/>
                </a:cubicBezTo>
                <a:cubicBezTo>
                  <a:pt x="315760" y="275158"/>
                  <a:pt x="311450" y="262242"/>
                  <a:pt x="307141" y="252196"/>
                </a:cubicBezTo>
                <a:close/>
                <a:moveTo>
                  <a:pt x="239782" y="227827"/>
                </a:moveTo>
                <a:cubicBezTo>
                  <a:pt x="291430" y="227827"/>
                  <a:pt x="300038" y="270842"/>
                  <a:pt x="301473" y="303820"/>
                </a:cubicBezTo>
                <a:cubicBezTo>
                  <a:pt x="301473" y="303820"/>
                  <a:pt x="302908" y="303820"/>
                  <a:pt x="304342" y="303820"/>
                </a:cubicBezTo>
                <a:cubicBezTo>
                  <a:pt x="311516" y="303820"/>
                  <a:pt x="312950" y="313857"/>
                  <a:pt x="312950" y="326761"/>
                </a:cubicBezTo>
                <a:cubicBezTo>
                  <a:pt x="312950" y="338232"/>
                  <a:pt x="302908" y="356871"/>
                  <a:pt x="295734" y="356871"/>
                </a:cubicBezTo>
                <a:cubicBezTo>
                  <a:pt x="294300" y="356871"/>
                  <a:pt x="292865" y="356871"/>
                  <a:pt x="291430" y="355438"/>
                </a:cubicBezTo>
                <a:cubicBezTo>
                  <a:pt x="287126" y="368342"/>
                  <a:pt x="279953" y="378379"/>
                  <a:pt x="271345" y="386982"/>
                </a:cubicBezTo>
                <a:cubicBezTo>
                  <a:pt x="268475" y="389849"/>
                  <a:pt x="267041" y="392717"/>
                  <a:pt x="267041" y="395585"/>
                </a:cubicBezTo>
                <a:cubicBezTo>
                  <a:pt x="267041" y="402754"/>
                  <a:pt x="274214" y="408489"/>
                  <a:pt x="281387" y="408489"/>
                </a:cubicBezTo>
                <a:lnTo>
                  <a:pt x="295734" y="408489"/>
                </a:lnTo>
                <a:cubicBezTo>
                  <a:pt x="327297" y="408489"/>
                  <a:pt x="353121" y="434298"/>
                  <a:pt x="353121" y="465842"/>
                </a:cubicBezTo>
                <a:lnTo>
                  <a:pt x="353121" y="481614"/>
                </a:lnTo>
                <a:cubicBezTo>
                  <a:pt x="353121" y="491651"/>
                  <a:pt x="345948" y="500254"/>
                  <a:pt x="335905" y="500254"/>
                </a:cubicBezTo>
                <a:lnTo>
                  <a:pt x="145093" y="500254"/>
                </a:lnTo>
                <a:cubicBezTo>
                  <a:pt x="135051" y="500254"/>
                  <a:pt x="126443" y="491651"/>
                  <a:pt x="126443" y="481614"/>
                </a:cubicBezTo>
                <a:lnTo>
                  <a:pt x="126443" y="465842"/>
                </a:lnTo>
                <a:cubicBezTo>
                  <a:pt x="126443" y="434298"/>
                  <a:pt x="152267" y="408489"/>
                  <a:pt x="183830" y="408489"/>
                </a:cubicBezTo>
                <a:lnTo>
                  <a:pt x="198176" y="408489"/>
                </a:lnTo>
                <a:cubicBezTo>
                  <a:pt x="205350" y="408489"/>
                  <a:pt x="212523" y="402754"/>
                  <a:pt x="212523" y="395585"/>
                </a:cubicBezTo>
                <a:cubicBezTo>
                  <a:pt x="212523" y="392717"/>
                  <a:pt x="211088" y="389849"/>
                  <a:pt x="209654" y="386982"/>
                </a:cubicBezTo>
                <a:cubicBezTo>
                  <a:pt x="201046" y="379813"/>
                  <a:pt x="193872" y="368342"/>
                  <a:pt x="188134" y="356871"/>
                </a:cubicBezTo>
                <a:cubicBezTo>
                  <a:pt x="186699" y="356871"/>
                  <a:pt x="186699" y="356871"/>
                  <a:pt x="185264" y="356871"/>
                </a:cubicBezTo>
                <a:cubicBezTo>
                  <a:pt x="176656" y="356871"/>
                  <a:pt x="168048" y="338232"/>
                  <a:pt x="168048" y="326761"/>
                </a:cubicBezTo>
                <a:cubicBezTo>
                  <a:pt x="168048" y="313857"/>
                  <a:pt x="168048" y="303820"/>
                  <a:pt x="176656" y="303820"/>
                </a:cubicBezTo>
                <a:cubicBezTo>
                  <a:pt x="178091" y="303820"/>
                  <a:pt x="178091" y="303820"/>
                  <a:pt x="179526" y="303820"/>
                </a:cubicBezTo>
                <a:cubicBezTo>
                  <a:pt x="179526" y="270842"/>
                  <a:pt x="185264" y="227827"/>
                  <a:pt x="239782" y="227827"/>
                </a:cubicBezTo>
                <a:close/>
                <a:moveTo>
                  <a:pt x="81815" y="157682"/>
                </a:moveTo>
                <a:cubicBezTo>
                  <a:pt x="58849" y="157682"/>
                  <a:pt x="38754" y="176317"/>
                  <a:pt x="38754" y="200686"/>
                </a:cubicBezTo>
                <a:lnTo>
                  <a:pt x="38754" y="527517"/>
                </a:lnTo>
                <a:cubicBezTo>
                  <a:pt x="38754" y="550453"/>
                  <a:pt x="58849" y="570521"/>
                  <a:pt x="81815" y="570521"/>
                </a:cubicBezTo>
                <a:lnTo>
                  <a:pt x="525341" y="570521"/>
                </a:lnTo>
                <a:cubicBezTo>
                  <a:pt x="549742" y="570521"/>
                  <a:pt x="568402" y="550453"/>
                  <a:pt x="568402" y="527517"/>
                </a:cubicBezTo>
                <a:lnTo>
                  <a:pt x="568402" y="200686"/>
                </a:lnTo>
                <a:cubicBezTo>
                  <a:pt x="568402" y="176317"/>
                  <a:pt x="549742" y="157682"/>
                  <a:pt x="525341" y="157682"/>
                </a:cubicBezTo>
                <a:lnTo>
                  <a:pt x="387547" y="157682"/>
                </a:lnTo>
                <a:lnTo>
                  <a:pt x="387547" y="199252"/>
                </a:lnTo>
                <a:lnTo>
                  <a:pt x="229657" y="199252"/>
                </a:lnTo>
                <a:lnTo>
                  <a:pt x="229657" y="157682"/>
                </a:lnTo>
                <a:close/>
                <a:moveTo>
                  <a:pt x="310130" y="73107"/>
                </a:moveTo>
                <a:cubicBezTo>
                  <a:pt x="319652" y="73107"/>
                  <a:pt x="327372" y="80467"/>
                  <a:pt x="327372" y="89545"/>
                </a:cubicBezTo>
                <a:cubicBezTo>
                  <a:pt x="327372" y="98623"/>
                  <a:pt x="319652" y="105983"/>
                  <a:pt x="310130" y="105983"/>
                </a:cubicBezTo>
                <a:cubicBezTo>
                  <a:pt x="300608" y="105983"/>
                  <a:pt x="292888" y="98623"/>
                  <a:pt x="292888" y="89545"/>
                </a:cubicBezTo>
                <a:cubicBezTo>
                  <a:pt x="292888" y="80467"/>
                  <a:pt x="300608" y="73107"/>
                  <a:pt x="310130" y="73107"/>
                </a:cubicBezTo>
                <a:close/>
                <a:moveTo>
                  <a:pt x="269847" y="38704"/>
                </a:moveTo>
                <a:lnTo>
                  <a:pt x="269847" y="160549"/>
                </a:lnTo>
                <a:lnTo>
                  <a:pt x="348792" y="160549"/>
                </a:lnTo>
                <a:lnTo>
                  <a:pt x="348792" y="38704"/>
                </a:lnTo>
                <a:close/>
                <a:moveTo>
                  <a:pt x="229657" y="0"/>
                </a:moveTo>
                <a:lnTo>
                  <a:pt x="387547" y="0"/>
                </a:lnTo>
                <a:lnTo>
                  <a:pt x="387547" y="118978"/>
                </a:lnTo>
                <a:lnTo>
                  <a:pt x="525341" y="118978"/>
                </a:lnTo>
                <a:cubicBezTo>
                  <a:pt x="571272" y="118978"/>
                  <a:pt x="607156" y="154815"/>
                  <a:pt x="607156" y="200686"/>
                </a:cubicBezTo>
                <a:lnTo>
                  <a:pt x="607156" y="527517"/>
                </a:lnTo>
                <a:cubicBezTo>
                  <a:pt x="607156" y="571955"/>
                  <a:pt x="571272" y="609225"/>
                  <a:pt x="525341" y="609225"/>
                </a:cubicBezTo>
                <a:lnTo>
                  <a:pt x="81815" y="609225"/>
                </a:lnTo>
                <a:cubicBezTo>
                  <a:pt x="37319" y="609225"/>
                  <a:pt x="0" y="571955"/>
                  <a:pt x="0" y="527517"/>
                </a:cubicBezTo>
                <a:lnTo>
                  <a:pt x="0" y="200686"/>
                </a:lnTo>
                <a:cubicBezTo>
                  <a:pt x="0" y="154815"/>
                  <a:pt x="37319" y="118978"/>
                  <a:pt x="81815" y="118978"/>
                </a:cubicBezTo>
                <a:lnTo>
                  <a:pt x="229657" y="118978"/>
                </a:lnTo>
                <a:close/>
              </a:path>
            </a:pathLst>
          </a:custGeom>
          <a:solidFill>
            <a:srgbClr val="00457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5ABA0D-D97A-4F46-9275-656906829661}"/>
              </a:ext>
            </a:extLst>
          </p:cNvPr>
          <p:cNvSpPr txBox="1"/>
          <p:nvPr/>
        </p:nvSpPr>
        <p:spPr>
          <a:xfrm>
            <a:off x="8358144" y="1988210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69A1167-D5FE-4D97-B27B-C6A60F1E736B}"/>
              </a:ext>
            </a:extLst>
          </p:cNvPr>
          <p:cNvCxnSpPr>
            <a:cxnSpLocks/>
          </p:cNvCxnSpPr>
          <p:nvPr/>
        </p:nvCxnSpPr>
        <p:spPr>
          <a:xfrm>
            <a:off x="8472444" y="2528210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A66933C-41EA-4164-9C8C-B4E6BB905E5E}"/>
              </a:ext>
            </a:extLst>
          </p:cNvPr>
          <p:cNvSpPr txBox="1"/>
          <p:nvPr/>
        </p:nvSpPr>
        <p:spPr>
          <a:xfrm>
            <a:off x="2162203" y="4589417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协作审批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843362F-96BD-401A-B7B2-DC72CD63F801}"/>
              </a:ext>
            </a:extLst>
          </p:cNvPr>
          <p:cNvCxnSpPr>
            <a:cxnSpLocks/>
          </p:cNvCxnSpPr>
          <p:nvPr/>
        </p:nvCxnSpPr>
        <p:spPr>
          <a:xfrm>
            <a:off x="8472444" y="5129418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F40B5BC-56C2-4A0A-BE91-C3E486FFD4F9}"/>
              </a:ext>
            </a:extLst>
          </p:cNvPr>
          <p:cNvSpPr txBox="1"/>
          <p:nvPr/>
        </p:nvSpPr>
        <p:spPr>
          <a:xfrm>
            <a:off x="874389" y="1995107"/>
            <a:ext cx="35565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文档编辑生成功能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137C40A-5DE9-4B8D-BFB6-297FF4CE3D54}"/>
              </a:ext>
            </a:extLst>
          </p:cNvPr>
          <p:cNvCxnSpPr>
            <a:cxnSpLocks/>
          </p:cNvCxnSpPr>
          <p:nvPr/>
        </p:nvCxnSpPr>
        <p:spPr>
          <a:xfrm>
            <a:off x="2952684" y="2528210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F5F4BD7-24F6-4648-8973-0C43BE30062B}"/>
              </a:ext>
            </a:extLst>
          </p:cNvPr>
          <p:cNvSpPr txBox="1"/>
          <p:nvPr/>
        </p:nvSpPr>
        <p:spPr>
          <a:xfrm>
            <a:off x="8467803" y="4589417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8681EFD-D17A-46B3-8EBD-908BE67F511C}"/>
              </a:ext>
            </a:extLst>
          </p:cNvPr>
          <p:cNvCxnSpPr>
            <a:cxnSpLocks/>
          </p:cNvCxnSpPr>
          <p:nvPr/>
        </p:nvCxnSpPr>
        <p:spPr>
          <a:xfrm>
            <a:off x="2952684" y="5129418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  <p:pic>
        <p:nvPicPr>
          <p:cNvPr id="3074" name="图片 1">
            <a:extLst>
              <a:ext uri="{FF2B5EF4-FFF2-40B4-BE49-F238E27FC236}">
                <a16:creationId xmlns:a16="http://schemas.microsoft.com/office/drawing/2014/main" id="{6544843A-C681-59F0-8F06-B092CEB7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8" y="1447490"/>
            <a:ext cx="8615392" cy="53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5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C58A4E-098F-4650-8D06-3F0F0864346E}"/>
              </a:ext>
            </a:extLst>
          </p:cNvPr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A6E0889-C16C-4403-8432-5611E6652FFC}"/>
              </a:ext>
            </a:extLst>
          </p:cNvPr>
          <p:cNvCxnSpPr>
            <a:cxnSpLocks/>
          </p:cNvCxnSpPr>
          <p:nvPr/>
        </p:nvCxnSpPr>
        <p:spPr>
          <a:xfrm>
            <a:off x="3386877" y="2849254"/>
            <a:ext cx="5616000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45600F1-D570-46F7-9E3E-81D22A6BA5D6}"/>
              </a:ext>
            </a:extLst>
          </p:cNvPr>
          <p:cNvSpPr txBox="1"/>
          <p:nvPr/>
        </p:nvSpPr>
        <p:spPr>
          <a:xfrm>
            <a:off x="3265787" y="2957866"/>
            <a:ext cx="5812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研究成果展示及其应用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D66E3-7891-49B7-8D10-BA804CC96984}"/>
              </a:ext>
            </a:extLst>
          </p:cNvPr>
          <p:cNvCxnSpPr>
            <a:cxnSpLocks/>
          </p:cNvCxnSpPr>
          <p:nvPr/>
        </p:nvCxnSpPr>
        <p:spPr>
          <a:xfrm>
            <a:off x="3386877" y="3809428"/>
            <a:ext cx="5616000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33B284A-20AC-47F1-AEB3-B7C7E124906B}"/>
              </a:ext>
            </a:extLst>
          </p:cNvPr>
          <p:cNvSpPr/>
          <p:nvPr/>
        </p:nvSpPr>
        <p:spPr>
          <a:xfrm>
            <a:off x="5367338" y="1214438"/>
            <a:ext cx="1457325" cy="145732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9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76E1AC5-FCAF-4DAE-BB1B-C23A5A1775FC}"/>
              </a:ext>
            </a:extLst>
          </p:cNvPr>
          <p:cNvSpPr txBox="1"/>
          <p:nvPr/>
        </p:nvSpPr>
        <p:spPr>
          <a:xfrm>
            <a:off x="3616336" y="393837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第三部分：研究成果展示及其应用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7A79B8-261C-42D9-90F3-AAE8CB600F4F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results and presentations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624E0D7-6C94-4950-94AF-DBC776380383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  <p:pic>
        <p:nvPicPr>
          <p:cNvPr id="14" name="20250603_133915">
            <a:hlinkClick r:id="" action="ppaction://media"/>
            <a:extLst>
              <a:ext uri="{FF2B5EF4-FFF2-40B4-BE49-F238E27FC236}">
                <a16:creationId xmlns:a16="http://schemas.microsoft.com/office/drawing/2014/main" id="{E1AF627F-F857-BC21-B3D5-4F491B90F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788" y="1360916"/>
            <a:ext cx="10274424" cy="54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B056A-5502-4967-8ACB-2A66D5206CB2}"/>
              </a:ext>
            </a:extLst>
          </p:cNvPr>
          <p:cNvSpPr txBox="1"/>
          <p:nvPr/>
        </p:nvSpPr>
        <p:spPr>
          <a:xfrm>
            <a:off x="3616336" y="393837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第三部分：研究成果展示及其应用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4C3899-8735-4F12-AFD6-CF1A41D85BE4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results and presentations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C7FAF72-8C51-4D42-B465-F5F448633F86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0BB885-2939-451D-956C-E7ECEFFAE0D8}"/>
              </a:ext>
            </a:extLst>
          </p:cNvPr>
          <p:cNvGrpSpPr/>
          <p:nvPr/>
        </p:nvGrpSpPr>
        <p:grpSpPr>
          <a:xfrm>
            <a:off x="717855" y="2347025"/>
            <a:ext cx="1039864" cy="1039864"/>
            <a:chOff x="1060755" y="1680275"/>
            <a:chExt cx="1039864" cy="10398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8D2D48A-7ACA-462D-9D1E-F84F0FA99D9D}"/>
                </a:ext>
              </a:extLst>
            </p:cNvPr>
            <p:cNvSpPr/>
            <p:nvPr/>
          </p:nvSpPr>
          <p:spPr>
            <a:xfrm>
              <a:off x="1060755" y="1680275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history_157928">
              <a:extLst>
                <a:ext uri="{FF2B5EF4-FFF2-40B4-BE49-F238E27FC236}">
                  <a16:creationId xmlns:a16="http://schemas.microsoft.com/office/drawing/2014/main" id="{E6A44DA3-D552-4BF4-9DF7-7A48E11816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69118" y="1876743"/>
              <a:ext cx="609685" cy="608828"/>
            </a:xfrm>
            <a:custGeom>
              <a:avLst/>
              <a:gdLst>
                <a:gd name="connsiteX0" fmla="*/ 301222 w 602205"/>
                <a:gd name="connsiteY0" fmla="*/ 129064 h 601359"/>
                <a:gd name="connsiteX1" fmla="*/ 333492 w 602205"/>
                <a:gd name="connsiteY1" fmla="*/ 161278 h 601359"/>
                <a:gd name="connsiteX2" fmla="*/ 333492 w 602205"/>
                <a:gd name="connsiteY2" fmla="*/ 300925 h 601359"/>
                <a:gd name="connsiteX3" fmla="*/ 301222 w 602205"/>
                <a:gd name="connsiteY3" fmla="*/ 333139 h 601359"/>
                <a:gd name="connsiteX4" fmla="*/ 161334 w 602205"/>
                <a:gd name="connsiteY4" fmla="*/ 333139 h 601359"/>
                <a:gd name="connsiteX5" fmla="*/ 129064 w 602205"/>
                <a:gd name="connsiteY5" fmla="*/ 300925 h 601359"/>
                <a:gd name="connsiteX6" fmla="*/ 161334 w 602205"/>
                <a:gd name="connsiteY6" fmla="*/ 268711 h 601359"/>
                <a:gd name="connsiteX7" fmla="*/ 268953 w 602205"/>
                <a:gd name="connsiteY7" fmla="*/ 268711 h 601359"/>
                <a:gd name="connsiteX8" fmla="*/ 268953 w 602205"/>
                <a:gd name="connsiteY8" fmla="*/ 161278 h 601359"/>
                <a:gd name="connsiteX9" fmla="*/ 301222 w 602205"/>
                <a:gd name="connsiteY9" fmla="*/ 129064 h 601359"/>
                <a:gd name="connsiteX10" fmla="*/ 301183 w 602205"/>
                <a:gd name="connsiteY10" fmla="*/ 64437 h 601359"/>
                <a:gd name="connsiteX11" fmla="*/ 64528 w 602205"/>
                <a:gd name="connsiteY11" fmla="*/ 300760 h 601359"/>
                <a:gd name="connsiteX12" fmla="*/ 301183 w 602205"/>
                <a:gd name="connsiteY12" fmla="*/ 536922 h 601359"/>
                <a:gd name="connsiteX13" fmla="*/ 537677 w 602205"/>
                <a:gd name="connsiteY13" fmla="*/ 300760 h 601359"/>
                <a:gd name="connsiteX14" fmla="*/ 301183 w 602205"/>
                <a:gd name="connsiteY14" fmla="*/ 64437 h 601359"/>
                <a:gd name="connsiteX15" fmla="*/ 301183 w 602205"/>
                <a:gd name="connsiteY15" fmla="*/ 0 h 601359"/>
                <a:gd name="connsiteX16" fmla="*/ 602205 w 602205"/>
                <a:gd name="connsiteY16" fmla="*/ 300760 h 601359"/>
                <a:gd name="connsiteX17" fmla="*/ 301183 w 602205"/>
                <a:gd name="connsiteY17" fmla="*/ 601359 h 601359"/>
                <a:gd name="connsiteX18" fmla="*/ 0 w 602205"/>
                <a:gd name="connsiteY18" fmla="*/ 300760 h 601359"/>
                <a:gd name="connsiteX19" fmla="*/ 301183 w 602205"/>
                <a:gd name="connsiteY19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2205" h="601359">
                  <a:moveTo>
                    <a:pt x="301222" y="129064"/>
                  </a:moveTo>
                  <a:cubicBezTo>
                    <a:pt x="318971" y="129064"/>
                    <a:pt x="333492" y="143561"/>
                    <a:pt x="333492" y="161278"/>
                  </a:cubicBezTo>
                  <a:lnTo>
                    <a:pt x="333492" y="300925"/>
                  </a:lnTo>
                  <a:cubicBezTo>
                    <a:pt x="333492" y="318643"/>
                    <a:pt x="318971" y="333139"/>
                    <a:pt x="301222" y="333139"/>
                  </a:cubicBezTo>
                  <a:lnTo>
                    <a:pt x="161334" y="333139"/>
                  </a:lnTo>
                  <a:cubicBezTo>
                    <a:pt x="143585" y="333139"/>
                    <a:pt x="129064" y="318643"/>
                    <a:pt x="129064" y="300925"/>
                  </a:cubicBezTo>
                  <a:cubicBezTo>
                    <a:pt x="129064" y="283047"/>
                    <a:pt x="143585" y="268711"/>
                    <a:pt x="161334" y="268711"/>
                  </a:cubicBezTo>
                  <a:lnTo>
                    <a:pt x="268953" y="268711"/>
                  </a:lnTo>
                  <a:lnTo>
                    <a:pt x="268953" y="161278"/>
                  </a:lnTo>
                  <a:cubicBezTo>
                    <a:pt x="268953" y="143561"/>
                    <a:pt x="283313" y="129064"/>
                    <a:pt x="301222" y="129064"/>
                  </a:cubicBezTo>
                  <a:close/>
                  <a:moveTo>
                    <a:pt x="301183" y="64437"/>
                  </a:moveTo>
                  <a:cubicBezTo>
                    <a:pt x="170676" y="64437"/>
                    <a:pt x="64528" y="170436"/>
                    <a:pt x="64528" y="300760"/>
                  </a:cubicBezTo>
                  <a:cubicBezTo>
                    <a:pt x="64528" y="430923"/>
                    <a:pt x="170676" y="536922"/>
                    <a:pt x="301183" y="536922"/>
                  </a:cubicBezTo>
                  <a:cubicBezTo>
                    <a:pt x="431529" y="536922"/>
                    <a:pt x="537677" y="430923"/>
                    <a:pt x="537677" y="300760"/>
                  </a:cubicBezTo>
                  <a:cubicBezTo>
                    <a:pt x="537677" y="170436"/>
                    <a:pt x="431529" y="64437"/>
                    <a:pt x="301183" y="64437"/>
                  </a:cubicBezTo>
                  <a:close/>
                  <a:moveTo>
                    <a:pt x="301183" y="0"/>
                  </a:moveTo>
                  <a:cubicBezTo>
                    <a:pt x="467181" y="0"/>
                    <a:pt x="602205" y="134835"/>
                    <a:pt x="602205" y="300760"/>
                  </a:cubicBezTo>
                  <a:cubicBezTo>
                    <a:pt x="602205" y="466525"/>
                    <a:pt x="467181" y="601359"/>
                    <a:pt x="301183" y="601359"/>
                  </a:cubicBezTo>
                  <a:cubicBezTo>
                    <a:pt x="135024" y="601359"/>
                    <a:pt x="0" y="466525"/>
                    <a:pt x="0" y="300760"/>
                  </a:cubicBezTo>
                  <a:cubicBezTo>
                    <a:pt x="0" y="134835"/>
                    <a:pt x="135024" y="0"/>
                    <a:pt x="3011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8CB438-50F3-4C25-80E5-9449EB58A6AF}"/>
              </a:ext>
            </a:extLst>
          </p:cNvPr>
          <p:cNvGrpSpPr/>
          <p:nvPr/>
        </p:nvGrpSpPr>
        <p:grpSpPr>
          <a:xfrm>
            <a:off x="6785781" y="4585279"/>
            <a:ext cx="1039864" cy="1039864"/>
            <a:chOff x="10064382" y="4794829"/>
            <a:chExt cx="1039864" cy="10398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88B969A-8D57-4F14-8AAC-4D9A55D440D9}"/>
                </a:ext>
              </a:extLst>
            </p:cNvPr>
            <p:cNvSpPr/>
            <p:nvPr/>
          </p:nvSpPr>
          <p:spPr>
            <a:xfrm>
              <a:off x="10064382" y="4794829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business-card_47912">
              <a:extLst>
                <a:ext uri="{FF2B5EF4-FFF2-40B4-BE49-F238E27FC236}">
                  <a16:creationId xmlns:a16="http://schemas.microsoft.com/office/drawing/2014/main" id="{BF3F1205-B1FD-4468-AAF4-1BEAE2E1EC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80507" y="4980597"/>
              <a:ext cx="607614" cy="609685"/>
            </a:xfrm>
            <a:custGeom>
              <a:avLst/>
              <a:gdLst>
                <a:gd name="connsiteX0" fmla="*/ 358868 w 607156"/>
                <a:gd name="connsiteY0" fmla="*/ 427147 h 609225"/>
                <a:gd name="connsiteX1" fmla="*/ 468018 w 607156"/>
                <a:gd name="connsiteY1" fmla="*/ 427147 h 609225"/>
                <a:gd name="connsiteX2" fmla="*/ 480943 w 607156"/>
                <a:gd name="connsiteY2" fmla="*/ 440063 h 609225"/>
                <a:gd name="connsiteX3" fmla="*/ 480943 w 607156"/>
                <a:gd name="connsiteY3" fmla="*/ 461590 h 609225"/>
                <a:gd name="connsiteX4" fmla="*/ 468018 w 607156"/>
                <a:gd name="connsiteY4" fmla="*/ 474506 h 609225"/>
                <a:gd name="connsiteX5" fmla="*/ 370358 w 607156"/>
                <a:gd name="connsiteY5" fmla="*/ 474506 h 609225"/>
                <a:gd name="connsiteX6" fmla="*/ 370358 w 607156"/>
                <a:gd name="connsiteY6" fmla="*/ 465895 h 609225"/>
                <a:gd name="connsiteX7" fmla="*/ 358868 w 607156"/>
                <a:gd name="connsiteY7" fmla="*/ 427147 h 609225"/>
                <a:gd name="connsiteX8" fmla="*/ 328686 w 607156"/>
                <a:gd name="connsiteY8" fmla="*/ 339787 h 609225"/>
                <a:gd name="connsiteX9" fmla="*/ 468016 w 607156"/>
                <a:gd name="connsiteY9" fmla="*/ 339787 h 609225"/>
                <a:gd name="connsiteX10" fmla="*/ 480943 w 607156"/>
                <a:gd name="connsiteY10" fmla="*/ 352640 h 609225"/>
                <a:gd name="connsiteX11" fmla="*/ 480943 w 607156"/>
                <a:gd name="connsiteY11" fmla="*/ 374063 h 609225"/>
                <a:gd name="connsiteX12" fmla="*/ 468016 w 607156"/>
                <a:gd name="connsiteY12" fmla="*/ 386916 h 609225"/>
                <a:gd name="connsiteX13" fmla="*/ 301394 w 607156"/>
                <a:gd name="connsiteY13" fmla="*/ 386916 h 609225"/>
                <a:gd name="connsiteX14" fmla="*/ 301394 w 607156"/>
                <a:gd name="connsiteY14" fmla="*/ 374063 h 609225"/>
                <a:gd name="connsiteX15" fmla="*/ 301394 w 607156"/>
                <a:gd name="connsiteY15" fmla="*/ 372635 h 609225"/>
                <a:gd name="connsiteX16" fmla="*/ 328686 w 607156"/>
                <a:gd name="connsiteY16" fmla="*/ 339787 h 609225"/>
                <a:gd name="connsiteX17" fmla="*/ 307141 w 607156"/>
                <a:gd name="connsiteY17" fmla="*/ 252196 h 609225"/>
                <a:gd name="connsiteX18" fmla="*/ 468016 w 607156"/>
                <a:gd name="connsiteY18" fmla="*/ 252196 h 609225"/>
                <a:gd name="connsiteX19" fmla="*/ 480943 w 607156"/>
                <a:gd name="connsiteY19" fmla="*/ 265112 h 609225"/>
                <a:gd name="connsiteX20" fmla="*/ 480943 w 607156"/>
                <a:gd name="connsiteY20" fmla="*/ 286639 h 609225"/>
                <a:gd name="connsiteX21" fmla="*/ 468016 w 607156"/>
                <a:gd name="connsiteY21" fmla="*/ 299555 h 609225"/>
                <a:gd name="connsiteX22" fmla="*/ 324378 w 607156"/>
                <a:gd name="connsiteY22" fmla="*/ 299555 h 609225"/>
                <a:gd name="connsiteX23" fmla="*/ 317196 w 607156"/>
                <a:gd name="connsiteY23" fmla="*/ 290944 h 609225"/>
                <a:gd name="connsiteX24" fmla="*/ 307141 w 607156"/>
                <a:gd name="connsiteY24" fmla="*/ 252196 h 609225"/>
                <a:gd name="connsiteX25" fmla="*/ 239782 w 607156"/>
                <a:gd name="connsiteY25" fmla="*/ 227827 h 609225"/>
                <a:gd name="connsiteX26" fmla="*/ 301473 w 607156"/>
                <a:gd name="connsiteY26" fmla="*/ 303820 h 609225"/>
                <a:gd name="connsiteX27" fmla="*/ 304342 w 607156"/>
                <a:gd name="connsiteY27" fmla="*/ 303820 h 609225"/>
                <a:gd name="connsiteX28" fmla="*/ 312950 w 607156"/>
                <a:gd name="connsiteY28" fmla="*/ 326761 h 609225"/>
                <a:gd name="connsiteX29" fmla="*/ 295734 w 607156"/>
                <a:gd name="connsiteY29" fmla="*/ 356871 h 609225"/>
                <a:gd name="connsiteX30" fmla="*/ 291430 w 607156"/>
                <a:gd name="connsiteY30" fmla="*/ 355438 h 609225"/>
                <a:gd name="connsiteX31" fmla="*/ 271345 w 607156"/>
                <a:gd name="connsiteY31" fmla="*/ 386982 h 609225"/>
                <a:gd name="connsiteX32" fmla="*/ 267041 w 607156"/>
                <a:gd name="connsiteY32" fmla="*/ 395585 h 609225"/>
                <a:gd name="connsiteX33" fmla="*/ 281387 w 607156"/>
                <a:gd name="connsiteY33" fmla="*/ 408489 h 609225"/>
                <a:gd name="connsiteX34" fmla="*/ 295734 w 607156"/>
                <a:gd name="connsiteY34" fmla="*/ 408489 h 609225"/>
                <a:gd name="connsiteX35" fmla="*/ 353121 w 607156"/>
                <a:gd name="connsiteY35" fmla="*/ 465842 h 609225"/>
                <a:gd name="connsiteX36" fmla="*/ 353121 w 607156"/>
                <a:gd name="connsiteY36" fmla="*/ 481614 h 609225"/>
                <a:gd name="connsiteX37" fmla="*/ 335905 w 607156"/>
                <a:gd name="connsiteY37" fmla="*/ 500254 h 609225"/>
                <a:gd name="connsiteX38" fmla="*/ 145093 w 607156"/>
                <a:gd name="connsiteY38" fmla="*/ 500254 h 609225"/>
                <a:gd name="connsiteX39" fmla="*/ 126443 w 607156"/>
                <a:gd name="connsiteY39" fmla="*/ 481614 h 609225"/>
                <a:gd name="connsiteX40" fmla="*/ 126443 w 607156"/>
                <a:gd name="connsiteY40" fmla="*/ 465842 h 609225"/>
                <a:gd name="connsiteX41" fmla="*/ 183830 w 607156"/>
                <a:gd name="connsiteY41" fmla="*/ 408489 h 609225"/>
                <a:gd name="connsiteX42" fmla="*/ 198176 w 607156"/>
                <a:gd name="connsiteY42" fmla="*/ 408489 h 609225"/>
                <a:gd name="connsiteX43" fmla="*/ 212523 w 607156"/>
                <a:gd name="connsiteY43" fmla="*/ 395585 h 609225"/>
                <a:gd name="connsiteX44" fmla="*/ 209654 w 607156"/>
                <a:gd name="connsiteY44" fmla="*/ 386982 h 609225"/>
                <a:gd name="connsiteX45" fmla="*/ 188134 w 607156"/>
                <a:gd name="connsiteY45" fmla="*/ 356871 h 609225"/>
                <a:gd name="connsiteX46" fmla="*/ 185264 w 607156"/>
                <a:gd name="connsiteY46" fmla="*/ 356871 h 609225"/>
                <a:gd name="connsiteX47" fmla="*/ 168048 w 607156"/>
                <a:gd name="connsiteY47" fmla="*/ 326761 h 609225"/>
                <a:gd name="connsiteX48" fmla="*/ 176656 w 607156"/>
                <a:gd name="connsiteY48" fmla="*/ 303820 h 609225"/>
                <a:gd name="connsiteX49" fmla="*/ 179526 w 607156"/>
                <a:gd name="connsiteY49" fmla="*/ 303820 h 609225"/>
                <a:gd name="connsiteX50" fmla="*/ 239782 w 607156"/>
                <a:gd name="connsiteY50" fmla="*/ 227827 h 609225"/>
                <a:gd name="connsiteX51" fmla="*/ 81815 w 607156"/>
                <a:gd name="connsiteY51" fmla="*/ 157682 h 609225"/>
                <a:gd name="connsiteX52" fmla="*/ 38754 w 607156"/>
                <a:gd name="connsiteY52" fmla="*/ 200686 h 609225"/>
                <a:gd name="connsiteX53" fmla="*/ 38754 w 607156"/>
                <a:gd name="connsiteY53" fmla="*/ 527517 h 609225"/>
                <a:gd name="connsiteX54" fmla="*/ 81815 w 607156"/>
                <a:gd name="connsiteY54" fmla="*/ 570521 h 609225"/>
                <a:gd name="connsiteX55" fmla="*/ 525341 w 607156"/>
                <a:gd name="connsiteY55" fmla="*/ 570521 h 609225"/>
                <a:gd name="connsiteX56" fmla="*/ 568402 w 607156"/>
                <a:gd name="connsiteY56" fmla="*/ 527517 h 609225"/>
                <a:gd name="connsiteX57" fmla="*/ 568402 w 607156"/>
                <a:gd name="connsiteY57" fmla="*/ 200686 h 609225"/>
                <a:gd name="connsiteX58" fmla="*/ 525341 w 607156"/>
                <a:gd name="connsiteY58" fmla="*/ 157682 h 609225"/>
                <a:gd name="connsiteX59" fmla="*/ 387547 w 607156"/>
                <a:gd name="connsiteY59" fmla="*/ 157682 h 609225"/>
                <a:gd name="connsiteX60" fmla="*/ 387547 w 607156"/>
                <a:gd name="connsiteY60" fmla="*/ 199252 h 609225"/>
                <a:gd name="connsiteX61" fmla="*/ 229657 w 607156"/>
                <a:gd name="connsiteY61" fmla="*/ 199252 h 609225"/>
                <a:gd name="connsiteX62" fmla="*/ 229657 w 607156"/>
                <a:gd name="connsiteY62" fmla="*/ 157682 h 609225"/>
                <a:gd name="connsiteX63" fmla="*/ 310130 w 607156"/>
                <a:gd name="connsiteY63" fmla="*/ 73107 h 609225"/>
                <a:gd name="connsiteX64" fmla="*/ 327372 w 607156"/>
                <a:gd name="connsiteY64" fmla="*/ 89545 h 609225"/>
                <a:gd name="connsiteX65" fmla="*/ 310130 w 607156"/>
                <a:gd name="connsiteY65" fmla="*/ 105983 h 609225"/>
                <a:gd name="connsiteX66" fmla="*/ 292888 w 607156"/>
                <a:gd name="connsiteY66" fmla="*/ 89545 h 609225"/>
                <a:gd name="connsiteX67" fmla="*/ 310130 w 607156"/>
                <a:gd name="connsiteY67" fmla="*/ 73107 h 609225"/>
                <a:gd name="connsiteX68" fmla="*/ 269847 w 607156"/>
                <a:gd name="connsiteY68" fmla="*/ 38704 h 609225"/>
                <a:gd name="connsiteX69" fmla="*/ 269847 w 607156"/>
                <a:gd name="connsiteY69" fmla="*/ 160549 h 609225"/>
                <a:gd name="connsiteX70" fmla="*/ 348792 w 607156"/>
                <a:gd name="connsiteY70" fmla="*/ 160549 h 609225"/>
                <a:gd name="connsiteX71" fmla="*/ 348792 w 607156"/>
                <a:gd name="connsiteY71" fmla="*/ 38704 h 609225"/>
                <a:gd name="connsiteX72" fmla="*/ 229657 w 607156"/>
                <a:gd name="connsiteY72" fmla="*/ 0 h 609225"/>
                <a:gd name="connsiteX73" fmla="*/ 387547 w 607156"/>
                <a:gd name="connsiteY73" fmla="*/ 0 h 609225"/>
                <a:gd name="connsiteX74" fmla="*/ 387547 w 607156"/>
                <a:gd name="connsiteY74" fmla="*/ 118978 h 609225"/>
                <a:gd name="connsiteX75" fmla="*/ 525341 w 607156"/>
                <a:gd name="connsiteY75" fmla="*/ 118978 h 609225"/>
                <a:gd name="connsiteX76" fmla="*/ 607156 w 607156"/>
                <a:gd name="connsiteY76" fmla="*/ 200686 h 609225"/>
                <a:gd name="connsiteX77" fmla="*/ 607156 w 607156"/>
                <a:gd name="connsiteY77" fmla="*/ 527517 h 609225"/>
                <a:gd name="connsiteX78" fmla="*/ 525341 w 607156"/>
                <a:gd name="connsiteY78" fmla="*/ 609225 h 609225"/>
                <a:gd name="connsiteX79" fmla="*/ 81815 w 607156"/>
                <a:gd name="connsiteY79" fmla="*/ 609225 h 609225"/>
                <a:gd name="connsiteX80" fmla="*/ 0 w 607156"/>
                <a:gd name="connsiteY80" fmla="*/ 527517 h 609225"/>
                <a:gd name="connsiteX81" fmla="*/ 0 w 607156"/>
                <a:gd name="connsiteY81" fmla="*/ 200686 h 609225"/>
                <a:gd name="connsiteX82" fmla="*/ 81815 w 607156"/>
                <a:gd name="connsiteY82" fmla="*/ 118978 h 609225"/>
                <a:gd name="connsiteX83" fmla="*/ 229657 w 607156"/>
                <a:gd name="connsiteY83" fmla="*/ 118978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56" h="609225">
                  <a:moveTo>
                    <a:pt x="358868" y="427147"/>
                  </a:moveTo>
                  <a:lnTo>
                    <a:pt x="468018" y="427147"/>
                  </a:lnTo>
                  <a:cubicBezTo>
                    <a:pt x="475199" y="427147"/>
                    <a:pt x="480943" y="432888"/>
                    <a:pt x="480943" y="440063"/>
                  </a:cubicBezTo>
                  <a:lnTo>
                    <a:pt x="480943" y="461590"/>
                  </a:lnTo>
                  <a:cubicBezTo>
                    <a:pt x="480943" y="468766"/>
                    <a:pt x="475199" y="474506"/>
                    <a:pt x="468018" y="474506"/>
                  </a:cubicBezTo>
                  <a:lnTo>
                    <a:pt x="370358" y="474506"/>
                  </a:lnTo>
                  <a:lnTo>
                    <a:pt x="370358" y="465895"/>
                  </a:lnTo>
                  <a:cubicBezTo>
                    <a:pt x="370358" y="451544"/>
                    <a:pt x="366049" y="438628"/>
                    <a:pt x="358868" y="427147"/>
                  </a:cubicBezTo>
                  <a:close/>
                  <a:moveTo>
                    <a:pt x="328686" y="339787"/>
                  </a:moveTo>
                  <a:lnTo>
                    <a:pt x="468016" y="339787"/>
                  </a:lnTo>
                  <a:cubicBezTo>
                    <a:pt x="475198" y="339787"/>
                    <a:pt x="480943" y="345500"/>
                    <a:pt x="480943" y="352640"/>
                  </a:cubicBezTo>
                  <a:lnTo>
                    <a:pt x="480943" y="374063"/>
                  </a:lnTo>
                  <a:cubicBezTo>
                    <a:pt x="480943" y="381203"/>
                    <a:pt x="475198" y="386916"/>
                    <a:pt x="468016" y="386916"/>
                  </a:cubicBezTo>
                  <a:lnTo>
                    <a:pt x="301394" y="386916"/>
                  </a:lnTo>
                  <a:lnTo>
                    <a:pt x="301394" y="374063"/>
                  </a:lnTo>
                  <a:cubicBezTo>
                    <a:pt x="301394" y="374063"/>
                    <a:pt x="301394" y="374063"/>
                    <a:pt x="301394" y="372635"/>
                  </a:cubicBezTo>
                  <a:cubicBezTo>
                    <a:pt x="314322" y="368350"/>
                    <a:pt x="324377" y="354069"/>
                    <a:pt x="328686" y="339787"/>
                  </a:cubicBezTo>
                  <a:close/>
                  <a:moveTo>
                    <a:pt x="307141" y="252196"/>
                  </a:moveTo>
                  <a:lnTo>
                    <a:pt x="468016" y="252196"/>
                  </a:lnTo>
                  <a:cubicBezTo>
                    <a:pt x="475198" y="252196"/>
                    <a:pt x="480943" y="257937"/>
                    <a:pt x="480943" y="265112"/>
                  </a:cubicBezTo>
                  <a:lnTo>
                    <a:pt x="480943" y="286639"/>
                  </a:lnTo>
                  <a:cubicBezTo>
                    <a:pt x="480943" y="293815"/>
                    <a:pt x="475198" y="299555"/>
                    <a:pt x="468016" y="299555"/>
                  </a:cubicBezTo>
                  <a:lnTo>
                    <a:pt x="324378" y="299555"/>
                  </a:lnTo>
                  <a:cubicBezTo>
                    <a:pt x="322941" y="295250"/>
                    <a:pt x="320069" y="292379"/>
                    <a:pt x="317196" y="290944"/>
                  </a:cubicBezTo>
                  <a:cubicBezTo>
                    <a:pt x="315760" y="275158"/>
                    <a:pt x="311450" y="262242"/>
                    <a:pt x="307141" y="252196"/>
                  </a:cubicBezTo>
                  <a:close/>
                  <a:moveTo>
                    <a:pt x="239782" y="227827"/>
                  </a:moveTo>
                  <a:cubicBezTo>
                    <a:pt x="291430" y="227827"/>
                    <a:pt x="300038" y="270842"/>
                    <a:pt x="301473" y="303820"/>
                  </a:cubicBezTo>
                  <a:cubicBezTo>
                    <a:pt x="301473" y="303820"/>
                    <a:pt x="302908" y="303820"/>
                    <a:pt x="304342" y="303820"/>
                  </a:cubicBezTo>
                  <a:cubicBezTo>
                    <a:pt x="311516" y="303820"/>
                    <a:pt x="312950" y="313857"/>
                    <a:pt x="312950" y="326761"/>
                  </a:cubicBezTo>
                  <a:cubicBezTo>
                    <a:pt x="312950" y="338232"/>
                    <a:pt x="302908" y="356871"/>
                    <a:pt x="295734" y="356871"/>
                  </a:cubicBezTo>
                  <a:cubicBezTo>
                    <a:pt x="294300" y="356871"/>
                    <a:pt x="292865" y="356871"/>
                    <a:pt x="291430" y="355438"/>
                  </a:cubicBezTo>
                  <a:cubicBezTo>
                    <a:pt x="287126" y="368342"/>
                    <a:pt x="279953" y="378379"/>
                    <a:pt x="271345" y="386982"/>
                  </a:cubicBezTo>
                  <a:cubicBezTo>
                    <a:pt x="268475" y="389849"/>
                    <a:pt x="267041" y="392717"/>
                    <a:pt x="267041" y="395585"/>
                  </a:cubicBezTo>
                  <a:cubicBezTo>
                    <a:pt x="267041" y="402754"/>
                    <a:pt x="274214" y="408489"/>
                    <a:pt x="281387" y="408489"/>
                  </a:cubicBezTo>
                  <a:lnTo>
                    <a:pt x="295734" y="408489"/>
                  </a:lnTo>
                  <a:cubicBezTo>
                    <a:pt x="327297" y="408489"/>
                    <a:pt x="353121" y="434298"/>
                    <a:pt x="353121" y="465842"/>
                  </a:cubicBezTo>
                  <a:lnTo>
                    <a:pt x="353121" y="481614"/>
                  </a:lnTo>
                  <a:cubicBezTo>
                    <a:pt x="353121" y="491651"/>
                    <a:pt x="345948" y="500254"/>
                    <a:pt x="335905" y="500254"/>
                  </a:cubicBezTo>
                  <a:lnTo>
                    <a:pt x="145093" y="500254"/>
                  </a:lnTo>
                  <a:cubicBezTo>
                    <a:pt x="135051" y="500254"/>
                    <a:pt x="126443" y="491651"/>
                    <a:pt x="126443" y="481614"/>
                  </a:cubicBezTo>
                  <a:lnTo>
                    <a:pt x="126443" y="465842"/>
                  </a:lnTo>
                  <a:cubicBezTo>
                    <a:pt x="126443" y="434298"/>
                    <a:pt x="152267" y="408489"/>
                    <a:pt x="183830" y="408489"/>
                  </a:cubicBezTo>
                  <a:lnTo>
                    <a:pt x="198176" y="408489"/>
                  </a:lnTo>
                  <a:cubicBezTo>
                    <a:pt x="205350" y="408489"/>
                    <a:pt x="212523" y="402754"/>
                    <a:pt x="212523" y="395585"/>
                  </a:cubicBezTo>
                  <a:cubicBezTo>
                    <a:pt x="212523" y="392717"/>
                    <a:pt x="211088" y="389849"/>
                    <a:pt x="209654" y="386982"/>
                  </a:cubicBezTo>
                  <a:cubicBezTo>
                    <a:pt x="201046" y="379813"/>
                    <a:pt x="193872" y="368342"/>
                    <a:pt x="188134" y="356871"/>
                  </a:cubicBezTo>
                  <a:cubicBezTo>
                    <a:pt x="186699" y="356871"/>
                    <a:pt x="186699" y="356871"/>
                    <a:pt x="185264" y="356871"/>
                  </a:cubicBezTo>
                  <a:cubicBezTo>
                    <a:pt x="176656" y="356871"/>
                    <a:pt x="168048" y="338232"/>
                    <a:pt x="168048" y="326761"/>
                  </a:cubicBezTo>
                  <a:cubicBezTo>
                    <a:pt x="168048" y="313857"/>
                    <a:pt x="168048" y="303820"/>
                    <a:pt x="176656" y="303820"/>
                  </a:cubicBezTo>
                  <a:cubicBezTo>
                    <a:pt x="178091" y="303820"/>
                    <a:pt x="178091" y="303820"/>
                    <a:pt x="179526" y="303820"/>
                  </a:cubicBezTo>
                  <a:cubicBezTo>
                    <a:pt x="179526" y="270842"/>
                    <a:pt x="185264" y="227827"/>
                    <a:pt x="239782" y="227827"/>
                  </a:cubicBezTo>
                  <a:close/>
                  <a:moveTo>
                    <a:pt x="81815" y="157682"/>
                  </a:moveTo>
                  <a:cubicBezTo>
                    <a:pt x="58849" y="157682"/>
                    <a:pt x="38754" y="176317"/>
                    <a:pt x="38754" y="200686"/>
                  </a:cubicBezTo>
                  <a:lnTo>
                    <a:pt x="38754" y="527517"/>
                  </a:lnTo>
                  <a:cubicBezTo>
                    <a:pt x="38754" y="550453"/>
                    <a:pt x="58849" y="570521"/>
                    <a:pt x="81815" y="570521"/>
                  </a:cubicBezTo>
                  <a:lnTo>
                    <a:pt x="525341" y="570521"/>
                  </a:lnTo>
                  <a:cubicBezTo>
                    <a:pt x="549742" y="570521"/>
                    <a:pt x="568402" y="550453"/>
                    <a:pt x="568402" y="527517"/>
                  </a:cubicBezTo>
                  <a:lnTo>
                    <a:pt x="568402" y="200686"/>
                  </a:lnTo>
                  <a:cubicBezTo>
                    <a:pt x="568402" y="176317"/>
                    <a:pt x="549742" y="157682"/>
                    <a:pt x="525341" y="157682"/>
                  </a:cubicBezTo>
                  <a:lnTo>
                    <a:pt x="387547" y="157682"/>
                  </a:lnTo>
                  <a:lnTo>
                    <a:pt x="387547" y="199252"/>
                  </a:lnTo>
                  <a:lnTo>
                    <a:pt x="229657" y="199252"/>
                  </a:lnTo>
                  <a:lnTo>
                    <a:pt x="229657" y="157682"/>
                  </a:lnTo>
                  <a:close/>
                  <a:moveTo>
                    <a:pt x="310130" y="73107"/>
                  </a:moveTo>
                  <a:cubicBezTo>
                    <a:pt x="319652" y="73107"/>
                    <a:pt x="327372" y="80467"/>
                    <a:pt x="327372" y="89545"/>
                  </a:cubicBezTo>
                  <a:cubicBezTo>
                    <a:pt x="327372" y="98623"/>
                    <a:pt x="319652" y="105983"/>
                    <a:pt x="310130" y="105983"/>
                  </a:cubicBezTo>
                  <a:cubicBezTo>
                    <a:pt x="300608" y="105983"/>
                    <a:pt x="292888" y="98623"/>
                    <a:pt x="292888" y="89545"/>
                  </a:cubicBezTo>
                  <a:cubicBezTo>
                    <a:pt x="292888" y="80467"/>
                    <a:pt x="300608" y="73107"/>
                    <a:pt x="310130" y="73107"/>
                  </a:cubicBezTo>
                  <a:close/>
                  <a:moveTo>
                    <a:pt x="269847" y="38704"/>
                  </a:moveTo>
                  <a:lnTo>
                    <a:pt x="269847" y="160549"/>
                  </a:lnTo>
                  <a:lnTo>
                    <a:pt x="348792" y="160549"/>
                  </a:lnTo>
                  <a:lnTo>
                    <a:pt x="348792" y="38704"/>
                  </a:lnTo>
                  <a:close/>
                  <a:moveTo>
                    <a:pt x="229657" y="0"/>
                  </a:moveTo>
                  <a:lnTo>
                    <a:pt x="387547" y="0"/>
                  </a:lnTo>
                  <a:lnTo>
                    <a:pt x="387547" y="118978"/>
                  </a:lnTo>
                  <a:lnTo>
                    <a:pt x="525341" y="118978"/>
                  </a:lnTo>
                  <a:cubicBezTo>
                    <a:pt x="571272" y="118978"/>
                    <a:pt x="607156" y="154815"/>
                    <a:pt x="607156" y="200686"/>
                  </a:cubicBezTo>
                  <a:lnTo>
                    <a:pt x="607156" y="527517"/>
                  </a:lnTo>
                  <a:cubicBezTo>
                    <a:pt x="607156" y="571955"/>
                    <a:pt x="571272" y="609225"/>
                    <a:pt x="525341" y="609225"/>
                  </a:cubicBezTo>
                  <a:lnTo>
                    <a:pt x="81815" y="609225"/>
                  </a:lnTo>
                  <a:cubicBezTo>
                    <a:pt x="37319" y="609225"/>
                    <a:pt x="0" y="571955"/>
                    <a:pt x="0" y="527517"/>
                  </a:cubicBezTo>
                  <a:lnTo>
                    <a:pt x="0" y="200686"/>
                  </a:lnTo>
                  <a:cubicBezTo>
                    <a:pt x="0" y="154815"/>
                    <a:pt x="37319" y="118978"/>
                    <a:pt x="81815" y="118978"/>
                  </a:cubicBezTo>
                  <a:lnTo>
                    <a:pt x="229657" y="118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18EAEB-442B-4BFD-AD54-111D4CDF4288}"/>
              </a:ext>
            </a:extLst>
          </p:cNvPr>
          <p:cNvGrpSpPr/>
          <p:nvPr/>
        </p:nvGrpSpPr>
        <p:grpSpPr>
          <a:xfrm>
            <a:off x="717855" y="4585279"/>
            <a:ext cx="1039864" cy="1039864"/>
            <a:chOff x="3920256" y="4794829"/>
            <a:chExt cx="1039864" cy="103986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CA06F00-A23B-469E-B719-1DE7C069FBEA}"/>
                </a:ext>
              </a:extLst>
            </p:cNvPr>
            <p:cNvSpPr/>
            <p:nvPr/>
          </p:nvSpPr>
          <p:spPr>
            <a:xfrm>
              <a:off x="3920256" y="4794829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validate-search_64702">
              <a:extLst>
                <a:ext uri="{FF2B5EF4-FFF2-40B4-BE49-F238E27FC236}">
                  <a16:creationId xmlns:a16="http://schemas.microsoft.com/office/drawing/2014/main" id="{140DA82C-A888-4C3D-9086-8A75CCC14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13728" y="5001586"/>
              <a:ext cx="612947" cy="612000"/>
            </a:xfrm>
            <a:custGeom>
              <a:avLst/>
              <a:gdLst>
                <a:gd name="connsiteX0" fmla="*/ 444103 w 607089"/>
                <a:gd name="connsiteY0" fmla="*/ 163584 h 606152"/>
                <a:gd name="connsiteX1" fmla="*/ 469914 w 607089"/>
                <a:gd name="connsiteY1" fmla="*/ 176766 h 606152"/>
                <a:gd name="connsiteX2" fmla="*/ 475193 w 607089"/>
                <a:gd name="connsiteY2" fmla="*/ 220412 h 606152"/>
                <a:gd name="connsiteX3" fmla="*/ 378258 w 607089"/>
                <a:gd name="connsiteY3" fmla="*/ 317225 h 606152"/>
                <a:gd name="connsiteX4" fmla="*/ 346435 w 607089"/>
                <a:gd name="connsiteY4" fmla="*/ 330260 h 606152"/>
                <a:gd name="connsiteX5" fmla="*/ 313879 w 607089"/>
                <a:gd name="connsiteY5" fmla="*/ 316492 h 606152"/>
                <a:gd name="connsiteX6" fmla="*/ 248913 w 607089"/>
                <a:gd name="connsiteY6" fmla="*/ 251755 h 606152"/>
                <a:gd name="connsiteX7" fmla="*/ 242021 w 607089"/>
                <a:gd name="connsiteY7" fmla="*/ 228760 h 606152"/>
                <a:gd name="connsiteX8" fmla="*/ 254926 w 607089"/>
                <a:gd name="connsiteY8" fmla="*/ 208695 h 606152"/>
                <a:gd name="connsiteX9" fmla="*/ 280883 w 607089"/>
                <a:gd name="connsiteY9" fmla="*/ 195074 h 606152"/>
                <a:gd name="connsiteX10" fmla="*/ 297894 w 607089"/>
                <a:gd name="connsiteY10" fmla="*/ 202836 h 606152"/>
                <a:gd name="connsiteX11" fmla="*/ 342036 w 607089"/>
                <a:gd name="connsiteY11" fmla="*/ 246922 h 606152"/>
                <a:gd name="connsiteX12" fmla="*/ 346435 w 607089"/>
                <a:gd name="connsiteY12" fmla="*/ 249705 h 606152"/>
                <a:gd name="connsiteX13" fmla="*/ 350541 w 607089"/>
                <a:gd name="connsiteY13" fmla="*/ 247068 h 606152"/>
                <a:gd name="connsiteX14" fmla="*/ 426212 w 607089"/>
                <a:gd name="connsiteY14" fmla="*/ 171493 h 606152"/>
                <a:gd name="connsiteX15" fmla="*/ 444103 w 607089"/>
                <a:gd name="connsiteY15" fmla="*/ 163584 h 606152"/>
                <a:gd name="connsiteX16" fmla="*/ 360877 w 607089"/>
                <a:gd name="connsiteY16" fmla="*/ 64177 h 606152"/>
                <a:gd name="connsiteX17" fmla="*/ 232178 w 607089"/>
                <a:gd name="connsiteY17" fmla="*/ 117334 h 606152"/>
                <a:gd name="connsiteX18" fmla="*/ 232178 w 607089"/>
                <a:gd name="connsiteY18" fmla="*/ 374333 h 606152"/>
                <a:gd name="connsiteX19" fmla="*/ 489575 w 607089"/>
                <a:gd name="connsiteY19" fmla="*/ 374333 h 606152"/>
                <a:gd name="connsiteX20" fmla="*/ 489575 w 607089"/>
                <a:gd name="connsiteY20" fmla="*/ 117334 h 606152"/>
                <a:gd name="connsiteX21" fmla="*/ 360877 w 607089"/>
                <a:gd name="connsiteY21" fmla="*/ 64177 h 606152"/>
                <a:gd name="connsiteX22" fmla="*/ 360876 w 607089"/>
                <a:gd name="connsiteY22" fmla="*/ 0 h 606152"/>
                <a:gd name="connsiteX23" fmla="*/ 535041 w 607089"/>
                <a:gd name="connsiteY23" fmla="*/ 71938 h 606152"/>
                <a:gd name="connsiteX24" fmla="*/ 535041 w 607089"/>
                <a:gd name="connsiteY24" fmla="*/ 419729 h 606152"/>
                <a:gd name="connsiteX25" fmla="*/ 237751 w 607089"/>
                <a:gd name="connsiteY25" fmla="*/ 456778 h 606152"/>
                <a:gd name="connsiteX26" fmla="*/ 225138 w 607089"/>
                <a:gd name="connsiteY26" fmla="*/ 458388 h 606152"/>
                <a:gd name="connsiteX27" fmla="*/ 99740 w 607089"/>
                <a:gd name="connsiteY27" fmla="*/ 583593 h 606152"/>
                <a:gd name="connsiteX28" fmla="*/ 17607 w 607089"/>
                <a:gd name="connsiteY28" fmla="*/ 592379 h 606152"/>
                <a:gd name="connsiteX29" fmla="*/ 13794 w 607089"/>
                <a:gd name="connsiteY29" fmla="*/ 588572 h 606152"/>
                <a:gd name="connsiteX30" fmla="*/ 22594 w 607089"/>
                <a:gd name="connsiteY30" fmla="*/ 506567 h 606152"/>
                <a:gd name="connsiteX31" fmla="*/ 148139 w 607089"/>
                <a:gd name="connsiteY31" fmla="*/ 381069 h 606152"/>
                <a:gd name="connsiteX32" fmla="*/ 149606 w 607089"/>
                <a:gd name="connsiteY32" fmla="*/ 368768 h 606152"/>
                <a:gd name="connsiteX33" fmla="*/ 186712 w 607089"/>
                <a:gd name="connsiteY33" fmla="*/ 71938 h 606152"/>
                <a:gd name="connsiteX34" fmla="*/ 360876 w 607089"/>
                <a:gd name="connsiteY34" fmla="*/ 0 h 6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7089" h="606152">
                  <a:moveTo>
                    <a:pt x="444103" y="163584"/>
                  </a:moveTo>
                  <a:cubicBezTo>
                    <a:pt x="452462" y="163584"/>
                    <a:pt x="461261" y="167978"/>
                    <a:pt x="469914" y="176766"/>
                  </a:cubicBezTo>
                  <a:cubicBezTo>
                    <a:pt x="485459" y="192291"/>
                    <a:pt x="487365" y="208256"/>
                    <a:pt x="475193" y="220412"/>
                  </a:cubicBezTo>
                  <a:lnTo>
                    <a:pt x="378258" y="317225"/>
                  </a:lnTo>
                  <a:cubicBezTo>
                    <a:pt x="369459" y="326013"/>
                    <a:pt x="359047" y="330260"/>
                    <a:pt x="346435" y="330260"/>
                  </a:cubicBezTo>
                  <a:cubicBezTo>
                    <a:pt x="337783" y="330260"/>
                    <a:pt x="325171" y="327917"/>
                    <a:pt x="313879" y="316492"/>
                  </a:cubicBezTo>
                  <a:lnTo>
                    <a:pt x="248913" y="251755"/>
                  </a:lnTo>
                  <a:cubicBezTo>
                    <a:pt x="242314" y="245018"/>
                    <a:pt x="239821" y="237109"/>
                    <a:pt x="242021" y="228760"/>
                  </a:cubicBezTo>
                  <a:cubicBezTo>
                    <a:pt x="243634" y="222463"/>
                    <a:pt x="247887" y="215872"/>
                    <a:pt x="254926" y="208695"/>
                  </a:cubicBezTo>
                  <a:cubicBezTo>
                    <a:pt x="264165" y="199614"/>
                    <a:pt x="272670" y="195074"/>
                    <a:pt x="280883" y="195074"/>
                  </a:cubicBezTo>
                  <a:cubicBezTo>
                    <a:pt x="287042" y="195074"/>
                    <a:pt x="292761" y="197710"/>
                    <a:pt x="297894" y="202836"/>
                  </a:cubicBezTo>
                  <a:cubicBezTo>
                    <a:pt x="298187" y="203129"/>
                    <a:pt x="326491" y="231397"/>
                    <a:pt x="342036" y="246922"/>
                  </a:cubicBezTo>
                  <a:cubicBezTo>
                    <a:pt x="343649" y="248533"/>
                    <a:pt x="344529" y="249705"/>
                    <a:pt x="346435" y="249705"/>
                  </a:cubicBezTo>
                  <a:cubicBezTo>
                    <a:pt x="348195" y="249705"/>
                    <a:pt x="349075" y="248533"/>
                    <a:pt x="350541" y="247068"/>
                  </a:cubicBezTo>
                  <a:cubicBezTo>
                    <a:pt x="376058" y="221584"/>
                    <a:pt x="425626" y="172079"/>
                    <a:pt x="426212" y="171493"/>
                  </a:cubicBezTo>
                  <a:cubicBezTo>
                    <a:pt x="431492" y="166220"/>
                    <a:pt x="437504" y="163584"/>
                    <a:pt x="444103" y="163584"/>
                  </a:cubicBezTo>
                  <a:close/>
                  <a:moveTo>
                    <a:pt x="360877" y="64177"/>
                  </a:moveTo>
                  <a:cubicBezTo>
                    <a:pt x="314274" y="64177"/>
                    <a:pt x="267671" y="81896"/>
                    <a:pt x="232178" y="117334"/>
                  </a:cubicBezTo>
                  <a:cubicBezTo>
                    <a:pt x="161192" y="188210"/>
                    <a:pt x="161192" y="303457"/>
                    <a:pt x="232178" y="374333"/>
                  </a:cubicBezTo>
                  <a:cubicBezTo>
                    <a:pt x="303164" y="445209"/>
                    <a:pt x="418589" y="445209"/>
                    <a:pt x="489575" y="374333"/>
                  </a:cubicBezTo>
                  <a:cubicBezTo>
                    <a:pt x="560560" y="303457"/>
                    <a:pt x="560560" y="188210"/>
                    <a:pt x="489575" y="117334"/>
                  </a:cubicBezTo>
                  <a:cubicBezTo>
                    <a:pt x="454082" y="81896"/>
                    <a:pt x="407479" y="64177"/>
                    <a:pt x="360877" y="64177"/>
                  </a:cubicBezTo>
                  <a:close/>
                  <a:moveTo>
                    <a:pt x="360876" y="0"/>
                  </a:moveTo>
                  <a:cubicBezTo>
                    <a:pt x="423942" y="0"/>
                    <a:pt x="487008" y="23980"/>
                    <a:pt x="535041" y="71938"/>
                  </a:cubicBezTo>
                  <a:cubicBezTo>
                    <a:pt x="631106" y="167855"/>
                    <a:pt x="631106" y="323812"/>
                    <a:pt x="535041" y="419729"/>
                  </a:cubicBezTo>
                  <a:cubicBezTo>
                    <a:pt x="453495" y="501148"/>
                    <a:pt x="332350" y="513449"/>
                    <a:pt x="237751" y="456778"/>
                  </a:cubicBezTo>
                  <a:cubicBezTo>
                    <a:pt x="237751" y="456778"/>
                    <a:pt x="230858" y="452677"/>
                    <a:pt x="225138" y="458388"/>
                  </a:cubicBezTo>
                  <a:cubicBezTo>
                    <a:pt x="193752" y="489726"/>
                    <a:pt x="99740" y="583593"/>
                    <a:pt x="99740" y="583593"/>
                  </a:cubicBezTo>
                  <a:cubicBezTo>
                    <a:pt x="74660" y="608634"/>
                    <a:pt x="39754" y="614638"/>
                    <a:pt x="17607" y="592379"/>
                  </a:cubicBezTo>
                  <a:lnTo>
                    <a:pt x="13794" y="588572"/>
                  </a:lnTo>
                  <a:cubicBezTo>
                    <a:pt x="-8499" y="566460"/>
                    <a:pt x="-2486" y="531608"/>
                    <a:pt x="22594" y="506567"/>
                  </a:cubicBezTo>
                  <a:cubicBezTo>
                    <a:pt x="22594" y="506567"/>
                    <a:pt x="116753" y="412407"/>
                    <a:pt x="148139" y="381069"/>
                  </a:cubicBezTo>
                  <a:cubicBezTo>
                    <a:pt x="153712" y="375651"/>
                    <a:pt x="149606" y="368768"/>
                    <a:pt x="149606" y="368768"/>
                  </a:cubicBezTo>
                  <a:cubicBezTo>
                    <a:pt x="92846" y="274316"/>
                    <a:pt x="105166" y="153358"/>
                    <a:pt x="186712" y="71938"/>
                  </a:cubicBezTo>
                  <a:cubicBezTo>
                    <a:pt x="234745" y="23980"/>
                    <a:pt x="297810" y="0"/>
                    <a:pt x="3608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C7B1C5-B712-4CA3-A379-A49EC3C83610}"/>
              </a:ext>
            </a:extLst>
          </p:cNvPr>
          <p:cNvGrpSpPr/>
          <p:nvPr/>
        </p:nvGrpSpPr>
        <p:grpSpPr>
          <a:xfrm>
            <a:off x="6785781" y="2347025"/>
            <a:ext cx="1039864" cy="1039864"/>
            <a:chOff x="7128681" y="1680275"/>
            <a:chExt cx="1039864" cy="103986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1DA924A-49AC-4F1B-9230-3F5035980251}"/>
                </a:ext>
              </a:extLst>
            </p:cNvPr>
            <p:cNvSpPr/>
            <p:nvPr/>
          </p:nvSpPr>
          <p:spPr>
            <a:xfrm>
              <a:off x="7128681" y="1680275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strategical-planning_27141">
              <a:extLst>
                <a:ext uri="{FF2B5EF4-FFF2-40B4-BE49-F238E27FC236}">
                  <a16:creationId xmlns:a16="http://schemas.microsoft.com/office/drawing/2014/main" id="{AA7E676F-1F23-4C18-8D17-4B8268A130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6383" y="1933464"/>
              <a:ext cx="602560" cy="609685"/>
            </a:xfrm>
            <a:custGeom>
              <a:avLst/>
              <a:gdLst>
                <a:gd name="connsiteX0" fmla="*/ 327500 w 596772"/>
                <a:gd name="connsiteY0" fmla="*/ 222827 h 603828"/>
                <a:gd name="connsiteX1" fmla="*/ 317859 w 596772"/>
                <a:gd name="connsiteY1" fmla="*/ 232453 h 603828"/>
                <a:gd name="connsiteX2" fmla="*/ 327500 w 596772"/>
                <a:gd name="connsiteY2" fmla="*/ 242079 h 603828"/>
                <a:gd name="connsiteX3" fmla="*/ 337141 w 596772"/>
                <a:gd name="connsiteY3" fmla="*/ 232453 h 603828"/>
                <a:gd name="connsiteX4" fmla="*/ 327500 w 596772"/>
                <a:gd name="connsiteY4" fmla="*/ 222827 h 603828"/>
                <a:gd name="connsiteX5" fmla="*/ 412093 w 596772"/>
                <a:gd name="connsiteY5" fmla="*/ 152184 h 603828"/>
                <a:gd name="connsiteX6" fmla="*/ 402452 w 596772"/>
                <a:gd name="connsiteY6" fmla="*/ 161810 h 603828"/>
                <a:gd name="connsiteX7" fmla="*/ 412093 w 596772"/>
                <a:gd name="connsiteY7" fmla="*/ 171436 h 603828"/>
                <a:gd name="connsiteX8" fmla="*/ 421734 w 596772"/>
                <a:gd name="connsiteY8" fmla="*/ 161810 h 603828"/>
                <a:gd name="connsiteX9" fmla="*/ 412093 w 596772"/>
                <a:gd name="connsiteY9" fmla="*/ 152184 h 603828"/>
                <a:gd name="connsiteX10" fmla="*/ 198124 w 596772"/>
                <a:gd name="connsiteY10" fmla="*/ 145508 h 603828"/>
                <a:gd name="connsiteX11" fmla="*/ 181796 w 596772"/>
                <a:gd name="connsiteY11" fmla="*/ 161810 h 603828"/>
                <a:gd name="connsiteX12" fmla="*/ 198124 w 596772"/>
                <a:gd name="connsiteY12" fmla="*/ 178112 h 603828"/>
                <a:gd name="connsiteX13" fmla="*/ 214451 w 596772"/>
                <a:gd name="connsiteY13" fmla="*/ 161810 h 603828"/>
                <a:gd name="connsiteX14" fmla="*/ 198124 w 596772"/>
                <a:gd name="connsiteY14" fmla="*/ 145508 h 603828"/>
                <a:gd name="connsiteX15" fmla="*/ 198124 w 596772"/>
                <a:gd name="connsiteY15" fmla="*/ 123772 h 603828"/>
                <a:gd name="connsiteX16" fmla="*/ 236221 w 596772"/>
                <a:gd name="connsiteY16" fmla="*/ 161810 h 603828"/>
                <a:gd name="connsiteX17" fmla="*/ 229379 w 596772"/>
                <a:gd name="connsiteY17" fmla="*/ 183546 h 603828"/>
                <a:gd name="connsiteX18" fmla="*/ 325945 w 596772"/>
                <a:gd name="connsiteY18" fmla="*/ 200625 h 603828"/>
                <a:gd name="connsiteX19" fmla="*/ 382859 w 596772"/>
                <a:gd name="connsiteY19" fmla="*/ 172989 h 603828"/>
                <a:gd name="connsiteX20" fmla="*/ 380682 w 596772"/>
                <a:gd name="connsiteY20" fmla="*/ 161810 h 603828"/>
                <a:gd name="connsiteX21" fmla="*/ 412093 w 596772"/>
                <a:gd name="connsiteY21" fmla="*/ 130448 h 603828"/>
                <a:gd name="connsiteX22" fmla="*/ 443504 w 596772"/>
                <a:gd name="connsiteY22" fmla="*/ 161810 h 603828"/>
                <a:gd name="connsiteX23" fmla="*/ 412093 w 596772"/>
                <a:gd name="connsiteY23" fmla="*/ 193172 h 603828"/>
                <a:gd name="connsiteX24" fmla="*/ 398253 w 596772"/>
                <a:gd name="connsiteY24" fmla="*/ 189757 h 603828"/>
                <a:gd name="connsiteX25" fmla="*/ 351448 w 596772"/>
                <a:gd name="connsiteY25" fmla="*/ 212424 h 603828"/>
                <a:gd name="connsiteX26" fmla="*/ 358912 w 596772"/>
                <a:gd name="connsiteY26" fmla="*/ 232453 h 603828"/>
                <a:gd name="connsiteX27" fmla="*/ 327500 w 596772"/>
                <a:gd name="connsiteY27" fmla="*/ 263815 h 603828"/>
                <a:gd name="connsiteX28" fmla="*/ 296089 w 596772"/>
                <a:gd name="connsiteY28" fmla="*/ 232453 h 603828"/>
                <a:gd name="connsiteX29" fmla="*/ 299821 w 596772"/>
                <a:gd name="connsiteY29" fmla="*/ 218169 h 603828"/>
                <a:gd name="connsiteX30" fmla="*/ 203255 w 596772"/>
                <a:gd name="connsiteY30" fmla="*/ 200935 h 603828"/>
                <a:gd name="connsiteX31" fmla="*/ 174954 w 596772"/>
                <a:gd name="connsiteY31" fmla="*/ 244408 h 603828"/>
                <a:gd name="connsiteX32" fmla="*/ 176820 w 596772"/>
                <a:gd name="connsiteY32" fmla="*/ 252947 h 603828"/>
                <a:gd name="connsiteX33" fmla="*/ 156294 w 596772"/>
                <a:gd name="connsiteY33" fmla="*/ 273441 h 603828"/>
                <a:gd name="connsiteX34" fmla="*/ 135768 w 596772"/>
                <a:gd name="connsiteY34" fmla="*/ 252947 h 603828"/>
                <a:gd name="connsiteX35" fmla="*/ 156294 w 596772"/>
                <a:gd name="connsiteY35" fmla="*/ 232453 h 603828"/>
                <a:gd name="connsiteX36" fmla="*/ 156761 w 596772"/>
                <a:gd name="connsiteY36" fmla="*/ 232453 h 603828"/>
                <a:gd name="connsiteX37" fmla="*/ 180863 w 596772"/>
                <a:gd name="connsiteY37" fmla="*/ 195501 h 603828"/>
                <a:gd name="connsiteX38" fmla="*/ 160026 w 596772"/>
                <a:gd name="connsiteY38" fmla="*/ 161810 h 603828"/>
                <a:gd name="connsiteX39" fmla="*/ 198124 w 596772"/>
                <a:gd name="connsiteY39" fmla="*/ 123772 h 603828"/>
                <a:gd name="connsiteX40" fmla="*/ 63907 w 596772"/>
                <a:gd name="connsiteY40" fmla="*/ 67696 h 603828"/>
                <a:gd name="connsiteX41" fmla="*/ 63907 w 596772"/>
                <a:gd name="connsiteY41" fmla="*/ 335684 h 603828"/>
                <a:gd name="connsiteX42" fmla="*/ 528201 w 596772"/>
                <a:gd name="connsiteY42" fmla="*/ 335684 h 603828"/>
                <a:gd name="connsiteX43" fmla="*/ 528201 w 596772"/>
                <a:gd name="connsiteY43" fmla="*/ 67696 h 603828"/>
                <a:gd name="connsiteX44" fmla="*/ 36385 w 596772"/>
                <a:gd name="connsiteY44" fmla="*/ 0 h 603828"/>
                <a:gd name="connsiteX45" fmla="*/ 560543 w 596772"/>
                <a:gd name="connsiteY45" fmla="*/ 0 h 603828"/>
                <a:gd name="connsiteX46" fmla="*/ 596772 w 596772"/>
                <a:gd name="connsiteY46" fmla="*/ 36177 h 603828"/>
                <a:gd name="connsiteX47" fmla="*/ 596772 w 596772"/>
                <a:gd name="connsiteY47" fmla="*/ 374345 h 603828"/>
                <a:gd name="connsiteX48" fmla="*/ 560543 w 596772"/>
                <a:gd name="connsiteY48" fmla="*/ 410522 h 603828"/>
                <a:gd name="connsiteX49" fmla="*/ 435684 w 596772"/>
                <a:gd name="connsiteY49" fmla="*/ 410522 h 603828"/>
                <a:gd name="connsiteX50" fmla="*/ 462428 w 596772"/>
                <a:gd name="connsiteY50" fmla="*/ 565633 h 603828"/>
                <a:gd name="connsiteX51" fmla="*/ 435839 w 596772"/>
                <a:gd name="connsiteY51" fmla="*/ 603207 h 603828"/>
                <a:gd name="connsiteX52" fmla="*/ 430242 w 596772"/>
                <a:gd name="connsiteY52" fmla="*/ 603828 h 603828"/>
                <a:gd name="connsiteX53" fmla="*/ 398055 w 596772"/>
                <a:gd name="connsiteY53" fmla="*/ 576657 h 603828"/>
                <a:gd name="connsiteX54" fmla="*/ 369445 w 596772"/>
                <a:gd name="connsiteY54" fmla="*/ 410522 h 603828"/>
                <a:gd name="connsiteX55" fmla="*/ 226238 w 596772"/>
                <a:gd name="connsiteY55" fmla="*/ 410522 h 603828"/>
                <a:gd name="connsiteX56" fmla="*/ 197628 w 596772"/>
                <a:gd name="connsiteY56" fmla="*/ 576657 h 603828"/>
                <a:gd name="connsiteX57" fmla="*/ 165442 w 596772"/>
                <a:gd name="connsiteY57" fmla="*/ 603828 h 603828"/>
                <a:gd name="connsiteX58" fmla="*/ 159844 w 596772"/>
                <a:gd name="connsiteY58" fmla="*/ 603207 h 603828"/>
                <a:gd name="connsiteX59" fmla="*/ 133255 w 596772"/>
                <a:gd name="connsiteY59" fmla="*/ 565633 h 603828"/>
                <a:gd name="connsiteX60" fmla="*/ 159844 w 596772"/>
                <a:gd name="connsiteY60" fmla="*/ 410522 h 603828"/>
                <a:gd name="connsiteX61" fmla="*/ 36385 w 596772"/>
                <a:gd name="connsiteY61" fmla="*/ 410522 h 603828"/>
                <a:gd name="connsiteX62" fmla="*/ 0 w 596772"/>
                <a:gd name="connsiteY62" fmla="*/ 374345 h 603828"/>
                <a:gd name="connsiteX63" fmla="*/ 0 w 596772"/>
                <a:gd name="connsiteY63" fmla="*/ 36177 h 603828"/>
                <a:gd name="connsiteX64" fmla="*/ 36385 w 596772"/>
                <a:gd name="connsiteY64" fmla="*/ 0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96772" h="603828">
                  <a:moveTo>
                    <a:pt x="327500" y="222827"/>
                  </a:moveTo>
                  <a:cubicBezTo>
                    <a:pt x="322213" y="222827"/>
                    <a:pt x="317859" y="227174"/>
                    <a:pt x="317859" y="232453"/>
                  </a:cubicBezTo>
                  <a:cubicBezTo>
                    <a:pt x="317859" y="237732"/>
                    <a:pt x="322213" y="242079"/>
                    <a:pt x="327500" y="242079"/>
                  </a:cubicBezTo>
                  <a:cubicBezTo>
                    <a:pt x="332787" y="242079"/>
                    <a:pt x="337141" y="237732"/>
                    <a:pt x="337141" y="232453"/>
                  </a:cubicBezTo>
                  <a:cubicBezTo>
                    <a:pt x="337141" y="227174"/>
                    <a:pt x="332787" y="222827"/>
                    <a:pt x="327500" y="222827"/>
                  </a:cubicBezTo>
                  <a:close/>
                  <a:moveTo>
                    <a:pt x="412093" y="152184"/>
                  </a:moveTo>
                  <a:cubicBezTo>
                    <a:pt x="406806" y="152184"/>
                    <a:pt x="402452" y="156532"/>
                    <a:pt x="402452" y="161810"/>
                  </a:cubicBezTo>
                  <a:cubicBezTo>
                    <a:pt x="402452" y="167089"/>
                    <a:pt x="406806" y="171436"/>
                    <a:pt x="412093" y="171436"/>
                  </a:cubicBezTo>
                  <a:cubicBezTo>
                    <a:pt x="417380" y="171436"/>
                    <a:pt x="421734" y="167089"/>
                    <a:pt x="421734" y="161810"/>
                  </a:cubicBezTo>
                  <a:cubicBezTo>
                    <a:pt x="421734" y="156532"/>
                    <a:pt x="417380" y="152184"/>
                    <a:pt x="412093" y="152184"/>
                  </a:cubicBezTo>
                  <a:close/>
                  <a:moveTo>
                    <a:pt x="198124" y="145508"/>
                  </a:moveTo>
                  <a:cubicBezTo>
                    <a:pt x="189105" y="145508"/>
                    <a:pt x="181796" y="152805"/>
                    <a:pt x="181796" y="161810"/>
                  </a:cubicBezTo>
                  <a:cubicBezTo>
                    <a:pt x="181796" y="170815"/>
                    <a:pt x="189105" y="178112"/>
                    <a:pt x="198124" y="178112"/>
                  </a:cubicBezTo>
                  <a:cubicBezTo>
                    <a:pt x="207143" y="178112"/>
                    <a:pt x="214451" y="170815"/>
                    <a:pt x="214451" y="161810"/>
                  </a:cubicBezTo>
                  <a:cubicBezTo>
                    <a:pt x="214451" y="152805"/>
                    <a:pt x="207143" y="145508"/>
                    <a:pt x="198124" y="145508"/>
                  </a:cubicBezTo>
                  <a:close/>
                  <a:moveTo>
                    <a:pt x="198124" y="123772"/>
                  </a:moveTo>
                  <a:cubicBezTo>
                    <a:pt x="219116" y="123772"/>
                    <a:pt x="236221" y="140850"/>
                    <a:pt x="236221" y="161810"/>
                  </a:cubicBezTo>
                  <a:cubicBezTo>
                    <a:pt x="236221" y="169884"/>
                    <a:pt x="233578" y="177336"/>
                    <a:pt x="229379" y="183546"/>
                  </a:cubicBezTo>
                  <a:lnTo>
                    <a:pt x="325945" y="200625"/>
                  </a:lnTo>
                  <a:lnTo>
                    <a:pt x="382859" y="172989"/>
                  </a:lnTo>
                  <a:cubicBezTo>
                    <a:pt x="381615" y="169573"/>
                    <a:pt x="380682" y="165847"/>
                    <a:pt x="380682" y="161810"/>
                  </a:cubicBezTo>
                  <a:cubicBezTo>
                    <a:pt x="380682" y="144577"/>
                    <a:pt x="394832" y="130448"/>
                    <a:pt x="412093" y="130448"/>
                  </a:cubicBezTo>
                  <a:cubicBezTo>
                    <a:pt x="429509" y="130448"/>
                    <a:pt x="443504" y="144577"/>
                    <a:pt x="443504" y="161810"/>
                  </a:cubicBezTo>
                  <a:cubicBezTo>
                    <a:pt x="443504" y="179199"/>
                    <a:pt x="429353" y="193172"/>
                    <a:pt x="412093" y="193172"/>
                  </a:cubicBezTo>
                  <a:cubicBezTo>
                    <a:pt x="407117" y="193172"/>
                    <a:pt x="402452" y="191930"/>
                    <a:pt x="398253" y="189757"/>
                  </a:cubicBezTo>
                  <a:lnTo>
                    <a:pt x="351448" y="212424"/>
                  </a:lnTo>
                  <a:cubicBezTo>
                    <a:pt x="355957" y="217859"/>
                    <a:pt x="358912" y="224845"/>
                    <a:pt x="358912" y="232453"/>
                  </a:cubicBezTo>
                  <a:cubicBezTo>
                    <a:pt x="358912" y="249842"/>
                    <a:pt x="344761" y="263815"/>
                    <a:pt x="327500" y="263815"/>
                  </a:cubicBezTo>
                  <a:cubicBezTo>
                    <a:pt x="310084" y="263815"/>
                    <a:pt x="296089" y="249842"/>
                    <a:pt x="296089" y="232453"/>
                  </a:cubicBezTo>
                  <a:cubicBezTo>
                    <a:pt x="296089" y="227329"/>
                    <a:pt x="297489" y="222361"/>
                    <a:pt x="299821" y="218169"/>
                  </a:cubicBezTo>
                  <a:lnTo>
                    <a:pt x="203255" y="200935"/>
                  </a:lnTo>
                  <a:lnTo>
                    <a:pt x="174954" y="244408"/>
                  </a:lnTo>
                  <a:cubicBezTo>
                    <a:pt x="176198" y="247047"/>
                    <a:pt x="176820" y="249842"/>
                    <a:pt x="176820" y="252947"/>
                  </a:cubicBezTo>
                  <a:cubicBezTo>
                    <a:pt x="176820" y="264281"/>
                    <a:pt x="167646" y="273441"/>
                    <a:pt x="156294" y="273441"/>
                  </a:cubicBezTo>
                  <a:cubicBezTo>
                    <a:pt x="145098" y="273441"/>
                    <a:pt x="135768" y="264281"/>
                    <a:pt x="135768" y="252947"/>
                  </a:cubicBezTo>
                  <a:cubicBezTo>
                    <a:pt x="135768" y="241613"/>
                    <a:pt x="145098" y="232453"/>
                    <a:pt x="156294" y="232453"/>
                  </a:cubicBezTo>
                  <a:cubicBezTo>
                    <a:pt x="156450" y="232453"/>
                    <a:pt x="156605" y="232453"/>
                    <a:pt x="156761" y="232453"/>
                  </a:cubicBezTo>
                  <a:lnTo>
                    <a:pt x="180863" y="195501"/>
                  </a:lnTo>
                  <a:cubicBezTo>
                    <a:pt x="168579" y="189291"/>
                    <a:pt x="160026" y="176560"/>
                    <a:pt x="160026" y="161810"/>
                  </a:cubicBezTo>
                  <a:cubicBezTo>
                    <a:pt x="160026" y="140850"/>
                    <a:pt x="177131" y="123772"/>
                    <a:pt x="198124" y="123772"/>
                  </a:cubicBezTo>
                  <a:close/>
                  <a:moveTo>
                    <a:pt x="63907" y="67696"/>
                  </a:moveTo>
                  <a:lnTo>
                    <a:pt x="63907" y="335684"/>
                  </a:lnTo>
                  <a:lnTo>
                    <a:pt x="528201" y="335684"/>
                  </a:lnTo>
                  <a:lnTo>
                    <a:pt x="528201" y="67696"/>
                  </a:lnTo>
                  <a:close/>
                  <a:moveTo>
                    <a:pt x="36385" y="0"/>
                  </a:moveTo>
                  <a:lnTo>
                    <a:pt x="560543" y="0"/>
                  </a:lnTo>
                  <a:cubicBezTo>
                    <a:pt x="580601" y="0"/>
                    <a:pt x="596772" y="16148"/>
                    <a:pt x="596772" y="36177"/>
                  </a:cubicBezTo>
                  <a:lnTo>
                    <a:pt x="596772" y="374345"/>
                  </a:lnTo>
                  <a:cubicBezTo>
                    <a:pt x="596772" y="394375"/>
                    <a:pt x="580601" y="410522"/>
                    <a:pt x="560543" y="410522"/>
                  </a:cubicBezTo>
                  <a:lnTo>
                    <a:pt x="435684" y="410522"/>
                  </a:lnTo>
                  <a:lnTo>
                    <a:pt x="462428" y="565633"/>
                  </a:lnTo>
                  <a:cubicBezTo>
                    <a:pt x="465538" y="583333"/>
                    <a:pt x="453565" y="600257"/>
                    <a:pt x="435839" y="603207"/>
                  </a:cubicBezTo>
                  <a:cubicBezTo>
                    <a:pt x="433818" y="603673"/>
                    <a:pt x="432108" y="603828"/>
                    <a:pt x="430242" y="603828"/>
                  </a:cubicBezTo>
                  <a:cubicBezTo>
                    <a:pt x="414537" y="603828"/>
                    <a:pt x="400854" y="592494"/>
                    <a:pt x="398055" y="576657"/>
                  </a:cubicBezTo>
                  <a:lnTo>
                    <a:pt x="369445" y="410522"/>
                  </a:lnTo>
                  <a:lnTo>
                    <a:pt x="226238" y="410522"/>
                  </a:lnTo>
                  <a:lnTo>
                    <a:pt x="197628" y="576657"/>
                  </a:lnTo>
                  <a:cubicBezTo>
                    <a:pt x="194829" y="592494"/>
                    <a:pt x="180991" y="603828"/>
                    <a:pt x="165442" y="603828"/>
                  </a:cubicBezTo>
                  <a:cubicBezTo>
                    <a:pt x="163576" y="603828"/>
                    <a:pt x="161710" y="603673"/>
                    <a:pt x="159844" y="603207"/>
                  </a:cubicBezTo>
                  <a:cubicBezTo>
                    <a:pt x="142118" y="600257"/>
                    <a:pt x="130145" y="583333"/>
                    <a:pt x="133255" y="565633"/>
                  </a:cubicBezTo>
                  <a:lnTo>
                    <a:pt x="159844" y="410522"/>
                  </a:lnTo>
                  <a:lnTo>
                    <a:pt x="36385" y="410522"/>
                  </a:lnTo>
                  <a:cubicBezTo>
                    <a:pt x="16326" y="410522"/>
                    <a:pt x="0" y="394375"/>
                    <a:pt x="0" y="374345"/>
                  </a:cubicBezTo>
                  <a:lnTo>
                    <a:pt x="0" y="36177"/>
                  </a:lnTo>
                  <a:cubicBezTo>
                    <a:pt x="0" y="16148"/>
                    <a:pt x="16326" y="0"/>
                    <a:pt x="363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FD59855-FCF8-4405-836A-06BC27B51A22}"/>
              </a:ext>
            </a:extLst>
          </p:cNvPr>
          <p:cNvSpPr txBox="1"/>
          <p:nvPr/>
        </p:nvSpPr>
        <p:spPr>
          <a:xfrm>
            <a:off x="1938345" y="2148933"/>
            <a:ext cx="22422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文档生成模块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298F70-8DC9-4AF0-BF64-9D8E7B788AAD}"/>
              </a:ext>
            </a:extLst>
          </p:cNvPr>
          <p:cNvSpPr txBox="1"/>
          <p:nvPr/>
        </p:nvSpPr>
        <p:spPr>
          <a:xfrm>
            <a:off x="8041769" y="2184014"/>
            <a:ext cx="204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CE0DF2-2805-408D-A476-2DBC4B168A4F}"/>
              </a:ext>
            </a:extLst>
          </p:cNvPr>
          <p:cNvSpPr txBox="1"/>
          <p:nvPr/>
        </p:nvSpPr>
        <p:spPr>
          <a:xfrm>
            <a:off x="8041770" y="4411996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扩展功能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BB4590B-928F-4ABB-B9BF-60959F65E19C}"/>
              </a:ext>
            </a:extLst>
          </p:cNvPr>
          <p:cNvCxnSpPr>
            <a:cxnSpLocks/>
          </p:cNvCxnSpPr>
          <p:nvPr/>
        </p:nvCxnSpPr>
        <p:spPr>
          <a:xfrm>
            <a:off x="2022328" y="2724014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1056CD6-9462-4648-B339-75CD8CDEA2C2}"/>
              </a:ext>
            </a:extLst>
          </p:cNvPr>
          <p:cNvCxnSpPr>
            <a:cxnSpLocks/>
          </p:cNvCxnSpPr>
          <p:nvPr/>
        </p:nvCxnSpPr>
        <p:spPr>
          <a:xfrm>
            <a:off x="2022328" y="4961589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CA68F82-B88A-4B0B-8F3C-DDB2FD7ABC82}"/>
              </a:ext>
            </a:extLst>
          </p:cNvPr>
          <p:cNvCxnSpPr>
            <a:cxnSpLocks/>
          </p:cNvCxnSpPr>
          <p:nvPr/>
        </p:nvCxnSpPr>
        <p:spPr>
          <a:xfrm>
            <a:off x="8157464" y="2724014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62627E4-99F5-43BF-9C39-DA95A3852F71}"/>
              </a:ext>
            </a:extLst>
          </p:cNvPr>
          <p:cNvCxnSpPr>
            <a:cxnSpLocks/>
          </p:cNvCxnSpPr>
          <p:nvPr/>
        </p:nvCxnSpPr>
        <p:spPr>
          <a:xfrm>
            <a:off x="8157464" y="4961589"/>
            <a:ext cx="68400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DDD902F-3CD1-41D4-B3EC-B11E1F7598D6}"/>
              </a:ext>
            </a:extLst>
          </p:cNvPr>
          <p:cNvSpPr txBox="1"/>
          <p:nvPr/>
        </p:nvSpPr>
        <p:spPr>
          <a:xfrm>
            <a:off x="1973844" y="5014328"/>
            <a:ext cx="354338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存储登陆信息，密码加密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76D00F-2989-4D24-8FB3-6143BF6ADD74}"/>
              </a:ext>
            </a:extLst>
          </p:cNvPr>
          <p:cNvSpPr txBox="1"/>
          <p:nvPr/>
        </p:nvSpPr>
        <p:spPr>
          <a:xfrm>
            <a:off x="8041770" y="2762833"/>
            <a:ext cx="415023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dirty="0" err="1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user_info</a:t>
            </a: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dirty="0" err="1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organizational_structure</a:t>
            </a:r>
            <a:endParaRPr lang="fr-FR" altLang="zh-CN" dirty="0">
              <a:solidFill>
                <a:srgbClr val="6F6C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fr-FR" altLang="zh-CN" dirty="0" err="1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leave_applications</a:t>
            </a: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三张表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876496-5FCF-496F-BE8D-3542702EBDE8}"/>
              </a:ext>
            </a:extLst>
          </p:cNvPr>
          <p:cNvSpPr txBox="1"/>
          <p:nvPr/>
        </p:nvSpPr>
        <p:spPr>
          <a:xfrm>
            <a:off x="1995421" y="2782628"/>
            <a:ext cx="354338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预先占位符设置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151A42C-D3B8-4E9E-812D-33EBAB560739}"/>
              </a:ext>
            </a:extLst>
          </p:cNvPr>
          <p:cNvSpPr txBox="1"/>
          <p:nvPr/>
        </p:nvSpPr>
        <p:spPr>
          <a:xfrm>
            <a:off x="8041770" y="5059239"/>
            <a:ext cx="354338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企业数据库打通，学校校园门户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39BD38-E751-4986-C209-34DFB6AE94F5}"/>
              </a:ext>
            </a:extLst>
          </p:cNvPr>
          <p:cNvSpPr txBox="1"/>
          <p:nvPr/>
        </p:nvSpPr>
        <p:spPr>
          <a:xfrm>
            <a:off x="1973844" y="4339057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登录框架</a:t>
            </a:r>
          </a:p>
        </p:txBody>
      </p:sp>
    </p:spTree>
    <p:extLst>
      <p:ext uri="{BB962C8B-B14F-4D97-AF65-F5344CB8AC3E}">
        <p14:creationId xmlns:p14="http://schemas.microsoft.com/office/powerpoint/2010/main" val="26849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5B3AB09-7984-4B42-953B-F13EE6137705}"/>
              </a:ext>
            </a:extLst>
          </p:cNvPr>
          <p:cNvGrpSpPr/>
          <p:nvPr/>
        </p:nvGrpSpPr>
        <p:grpSpPr>
          <a:xfrm>
            <a:off x="686009" y="1736897"/>
            <a:ext cx="10819983" cy="4542785"/>
            <a:chOff x="1018516" y="1633426"/>
            <a:chExt cx="9864847" cy="414177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84B5FEB-D183-4FA0-B4B3-C2D6706FAF0E}"/>
                </a:ext>
              </a:extLst>
            </p:cNvPr>
            <p:cNvGrpSpPr/>
            <p:nvPr/>
          </p:nvGrpSpPr>
          <p:grpSpPr>
            <a:xfrm>
              <a:off x="3658798" y="1633427"/>
              <a:ext cx="1944000" cy="4141769"/>
              <a:chOff x="3700329" y="1633427"/>
              <a:chExt cx="1944000" cy="4141769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E8DFE0C-7F59-4021-A846-438ED9C706E3}"/>
                  </a:ext>
                </a:extLst>
              </p:cNvPr>
              <p:cNvSpPr/>
              <p:nvPr/>
            </p:nvSpPr>
            <p:spPr>
              <a:xfrm>
                <a:off x="3700329" y="1633427"/>
                <a:ext cx="1944000" cy="4141769"/>
              </a:xfrm>
              <a:custGeom>
                <a:avLst/>
                <a:gdLst>
                  <a:gd name="connsiteX0" fmla="*/ 972000 w 1944000"/>
                  <a:gd name="connsiteY0" fmla="*/ 0 h 4141769"/>
                  <a:gd name="connsiteX1" fmla="*/ 1938982 w 1944000"/>
                  <a:gd name="connsiteY1" fmla="*/ 872619 h 4141769"/>
                  <a:gd name="connsiteX2" fmla="*/ 1942046 w 1944000"/>
                  <a:gd name="connsiteY2" fmla="*/ 933309 h 4141769"/>
                  <a:gd name="connsiteX3" fmla="*/ 1944000 w 1944000"/>
                  <a:gd name="connsiteY3" fmla="*/ 933309 h 4141769"/>
                  <a:gd name="connsiteX4" fmla="*/ 1944000 w 1944000"/>
                  <a:gd name="connsiteY4" fmla="*/ 972000 h 4141769"/>
                  <a:gd name="connsiteX5" fmla="*/ 1944000 w 1944000"/>
                  <a:gd name="connsiteY5" fmla="*/ 3169769 h 4141769"/>
                  <a:gd name="connsiteX6" fmla="*/ 1944000 w 1944000"/>
                  <a:gd name="connsiteY6" fmla="*/ 3211289 h 4141769"/>
                  <a:gd name="connsiteX7" fmla="*/ 1941904 w 1944000"/>
                  <a:gd name="connsiteY7" fmla="*/ 3211289 h 4141769"/>
                  <a:gd name="connsiteX8" fmla="*/ 1938982 w 1944000"/>
                  <a:gd name="connsiteY8" fmla="*/ 3269151 h 4141769"/>
                  <a:gd name="connsiteX9" fmla="*/ 972000 w 1944000"/>
                  <a:gd name="connsiteY9" fmla="*/ 4141769 h 4141769"/>
                  <a:gd name="connsiteX10" fmla="*/ 5018 w 1944000"/>
                  <a:gd name="connsiteY10" fmla="*/ 3269151 h 4141769"/>
                  <a:gd name="connsiteX11" fmla="*/ 2097 w 1944000"/>
                  <a:gd name="connsiteY11" fmla="*/ 3211289 h 4141769"/>
                  <a:gd name="connsiteX12" fmla="*/ 0 w 1944000"/>
                  <a:gd name="connsiteY12" fmla="*/ 3211289 h 4141769"/>
                  <a:gd name="connsiteX13" fmla="*/ 0 w 1944000"/>
                  <a:gd name="connsiteY13" fmla="*/ 3169769 h 4141769"/>
                  <a:gd name="connsiteX14" fmla="*/ 0 w 1944000"/>
                  <a:gd name="connsiteY14" fmla="*/ 972000 h 4141769"/>
                  <a:gd name="connsiteX15" fmla="*/ 0 w 1944000"/>
                  <a:gd name="connsiteY15" fmla="*/ 933309 h 4141769"/>
                  <a:gd name="connsiteX16" fmla="*/ 1954 w 1944000"/>
                  <a:gd name="connsiteY16" fmla="*/ 933309 h 4141769"/>
                  <a:gd name="connsiteX17" fmla="*/ 5018 w 1944000"/>
                  <a:gd name="connsiteY17" fmla="*/ 872619 h 4141769"/>
                  <a:gd name="connsiteX18" fmla="*/ 972000 w 1944000"/>
                  <a:gd name="connsiteY18" fmla="*/ 0 h 414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44000" h="4141769">
                    <a:moveTo>
                      <a:pt x="972000" y="0"/>
                    </a:moveTo>
                    <a:cubicBezTo>
                      <a:pt x="1475270" y="0"/>
                      <a:pt x="1889206" y="382482"/>
                      <a:pt x="1938982" y="872619"/>
                    </a:cubicBezTo>
                    <a:lnTo>
                      <a:pt x="1942046" y="933309"/>
                    </a:lnTo>
                    <a:lnTo>
                      <a:pt x="1944000" y="933309"/>
                    </a:lnTo>
                    <a:lnTo>
                      <a:pt x="1944000" y="972000"/>
                    </a:lnTo>
                    <a:lnTo>
                      <a:pt x="1944000" y="3169769"/>
                    </a:lnTo>
                    <a:lnTo>
                      <a:pt x="1944000" y="3211289"/>
                    </a:lnTo>
                    <a:lnTo>
                      <a:pt x="1941904" y="3211289"/>
                    </a:lnTo>
                    <a:lnTo>
                      <a:pt x="1938982" y="3269151"/>
                    </a:lnTo>
                    <a:cubicBezTo>
                      <a:pt x="1889206" y="3759288"/>
                      <a:pt x="1475270" y="4141769"/>
                      <a:pt x="972000" y="4141769"/>
                    </a:cubicBezTo>
                    <a:cubicBezTo>
                      <a:pt x="468730" y="4141769"/>
                      <a:pt x="54795" y="3759288"/>
                      <a:pt x="5018" y="3269151"/>
                    </a:cubicBezTo>
                    <a:lnTo>
                      <a:pt x="2097" y="3211289"/>
                    </a:lnTo>
                    <a:lnTo>
                      <a:pt x="0" y="3211289"/>
                    </a:lnTo>
                    <a:lnTo>
                      <a:pt x="0" y="3169769"/>
                    </a:lnTo>
                    <a:lnTo>
                      <a:pt x="0" y="972000"/>
                    </a:lnTo>
                    <a:lnTo>
                      <a:pt x="0" y="933309"/>
                    </a:lnTo>
                    <a:lnTo>
                      <a:pt x="1954" y="933309"/>
                    </a:lnTo>
                    <a:lnTo>
                      <a:pt x="5018" y="872619"/>
                    </a:lnTo>
                    <a:cubicBezTo>
                      <a:pt x="54795" y="382482"/>
                      <a:pt x="468730" y="0"/>
                      <a:pt x="972000" y="0"/>
                    </a:cubicBezTo>
                    <a:close/>
                  </a:path>
                </a:pathLst>
              </a:custGeom>
              <a:noFill/>
              <a:ln w="19050">
                <a:solidFill>
                  <a:srgbClr val="6F6C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8A4B644-384E-4798-922A-13A922D66771}"/>
                  </a:ext>
                </a:extLst>
              </p:cNvPr>
              <p:cNvSpPr/>
              <p:nvPr/>
            </p:nvSpPr>
            <p:spPr>
              <a:xfrm>
                <a:off x="3814076" y="1749007"/>
                <a:ext cx="1716505" cy="1716505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0F3C1-1AFA-4B28-A506-46BBCFF9F756}"/>
                </a:ext>
              </a:extLst>
            </p:cNvPr>
            <p:cNvGrpSpPr/>
            <p:nvPr/>
          </p:nvGrpSpPr>
          <p:grpSpPr>
            <a:xfrm>
              <a:off x="1018516" y="1633426"/>
              <a:ext cx="1944000" cy="4141769"/>
              <a:chOff x="850231" y="1633427"/>
              <a:chExt cx="1944000" cy="4141769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2624783-4BA2-421B-8A9B-4381A4B33D05}"/>
                  </a:ext>
                </a:extLst>
              </p:cNvPr>
              <p:cNvSpPr/>
              <p:nvPr/>
            </p:nvSpPr>
            <p:spPr>
              <a:xfrm>
                <a:off x="850231" y="1633427"/>
                <a:ext cx="1944000" cy="4141769"/>
              </a:xfrm>
              <a:custGeom>
                <a:avLst/>
                <a:gdLst>
                  <a:gd name="connsiteX0" fmla="*/ 972000 w 1944000"/>
                  <a:gd name="connsiteY0" fmla="*/ 0 h 4141769"/>
                  <a:gd name="connsiteX1" fmla="*/ 1938982 w 1944000"/>
                  <a:gd name="connsiteY1" fmla="*/ 872619 h 4141769"/>
                  <a:gd name="connsiteX2" fmla="*/ 1942046 w 1944000"/>
                  <a:gd name="connsiteY2" fmla="*/ 933309 h 4141769"/>
                  <a:gd name="connsiteX3" fmla="*/ 1944000 w 1944000"/>
                  <a:gd name="connsiteY3" fmla="*/ 933309 h 4141769"/>
                  <a:gd name="connsiteX4" fmla="*/ 1944000 w 1944000"/>
                  <a:gd name="connsiteY4" fmla="*/ 972000 h 4141769"/>
                  <a:gd name="connsiteX5" fmla="*/ 1944000 w 1944000"/>
                  <a:gd name="connsiteY5" fmla="*/ 3169769 h 4141769"/>
                  <a:gd name="connsiteX6" fmla="*/ 1944000 w 1944000"/>
                  <a:gd name="connsiteY6" fmla="*/ 3211289 h 4141769"/>
                  <a:gd name="connsiteX7" fmla="*/ 1941904 w 1944000"/>
                  <a:gd name="connsiteY7" fmla="*/ 3211289 h 4141769"/>
                  <a:gd name="connsiteX8" fmla="*/ 1938982 w 1944000"/>
                  <a:gd name="connsiteY8" fmla="*/ 3269151 h 4141769"/>
                  <a:gd name="connsiteX9" fmla="*/ 972000 w 1944000"/>
                  <a:gd name="connsiteY9" fmla="*/ 4141769 h 4141769"/>
                  <a:gd name="connsiteX10" fmla="*/ 5018 w 1944000"/>
                  <a:gd name="connsiteY10" fmla="*/ 3269151 h 4141769"/>
                  <a:gd name="connsiteX11" fmla="*/ 2097 w 1944000"/>
                  <a:gd name="connsiteY11" fmla="*/ 3211289 h 4141769"/>
                  <a:gd name="connsiteX12" fmla="*/ 0 w 1944000"/>
                  <a:gd name="connsiteY12" fmla="*/ 3211289 h 4141769"/>
                  <a:gd name="connsiteX13" fmla="*/ 0 w 1944000"/>
                  <a:gd name="connsiteY13" fmla="*/ 3169769 h 4141769"/>
                  <a:gd name="connsiteX14" fmla="*/ 0 w 1944000"/>
                  <a:gd name="connsiteY14" fmla="*/ 972000 h 4141769"/>
                  <a:gd name="connsiteX15" fmla="*/ 0 w 1944000"/>
                  <a:gd name="connsiteY15" fmla="*/ 933309 h 4141769"/>
                  <a:gd name="connsiteX16" fmla="*/ 1954 w 1944000"/>
                  <a:gd name="connsiteY16" fmla="*/ 933309 h 4141769"/>
                  <a:gd name="connsiteX17" fmla="*/ 5018 w 1944000"/>
                  <a:gd name="connsiteY17" fmla="*/ 872619 h 4141769"/>
                  <a:gd name="connsiteX18" fmla="*/ 972000 w 1944000"/>
                  <a:gd name="connsiteY18" fmla="*/ 0 h 414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44000" h="4141769">
                    <a:moveTo>
                      <a:pt x="972000" y="0"/>
                    </a:moveTo>
                    <a:cubicBezTo>
                      <a:pt x="1475270" y="0"/>
                      <a:pt x="1889206" y="382482"/>
                      <a:pt x="1938982" y="872619"/>
                    </a:cubicBezTo>
                    <a:lnTo>
                      <a:pt x="1942046" y="933309"/>
                    </a:lnTo>
                    <a:lnTo>
                      <a:pt x="1944000" y="933309"/>
                    </a:lnTo>
                    <a:lnTo>
                      <a:pt x="1944000" y="972000"/>
                    </a:lnTo>
                    <a:lnTo>
                      <a:pt x="1944000" y="3169769"/>
                    </a:lnTo>
                    <a:lnTo>
                      <a:pt x="1944000" y="3211289"/>
                    </a:lnTo>
                    <a:lnTo>
                      <a:pt x="1941904" y="3211289"/>
                    </a:lnTo>
                    <a:lnTo>
                      <a:pt x="1938982" y="3269151"/>
                    </a:lnTo>
                    <a:cubicBezTo>
                      <a:pt x="1889206" y="3759288"/>
                      <a:pt x="1475270" y="4141769"/>
                      <a:pt x="972000" y="4141769"/>
                    </a:cubicBezTo>
                    <a:cubicBezTo>
                      <a:pt x="468730" y="4141769"/>
                      <a:pt x="54795" y="3759288"/>
                      <a:pt x="5018" y="3269151"/>
                    </a:cubicBezTo>
                    <a:lnTo>
                      <a:pt x="2097" y="3211289"/>
                    </a:lnTo>
                    <a:lnTo>
                      <a:pt x="0" y="3211289"/>
                    </a:lnTo>
                    <a:lnTo>
                      <a:pt x="0" y="3169769"/>
                    </a:lnTo>
                    <a:lnTo>
                      <a:pt x="0" y="972000"/>
                    </a:lnTo>
                    <a:lnTo>
                      <a:pt x="0" y="933309"/>
                    </a:lnTo>
                    <a:lnTo>
                      <a:pt x="1954" y="933309"/>
                    </a:lnTo>
                    <a:lnTo>
                      <a:pt x="5018" y="872619"/>
                    </a:lnTo>
                    <a:cubicBezTo>
                      <a:pt x="54795" y="382482"/>
                      <a:pt x="468730" y="0"/>
                      <a:pt x="972000" y="0"/>
                    </a:cubicBezTo>
                    <a:close/>
                  </a:path>
                </a:pathLst>
              </a:custGeom>
              <a:noFill/>
              <a:ln w="19050">
                <a:solidFill>
                  <a:srgbClr val="6F6C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E5A247E4-C7C9-445C-8C53-52D9A36638E8}"/>
                  </a:ext>
                </a:extLst>
              </p:cNvPr>
              <p:cNvSpPr/>
              <p:nvPr/>
            </p:nvSpPr>
            <p:spPr>
              <a:xfrm>
                <a:off x="963978" y="1749008"/>
                <a:ext cx="1716505" cy="1716505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9461EF5-02C4-4389-B299-93EA0E8B3512}"/>
                </a:ext>
              </a:extLst>
            </p:cNvPr>
            <p:cNvGrpSpPr/>
            <p:nvPr/>
          </p:nvGrpSpPr>
          <p:grpSpPr>
            <a:xfrm>
              <a:off x="6299080" y="1633427"/>
              <a:ext cx="1944000" cy="4141769"/>
              <a:chOff x="6550427" y="1633427"/>
              <a:chExt cx="1944000" cy="414176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00282AF9-0C81-4619-9E8C-B7C590A89B3E}"/>
                  </a:ext>
                </a:extLst>
              </p:cNvPr>
              <p:cNvSpPr/>
              <p:nvPr/>
            </p:nvSpPr>
            <p:spPr>
              <a:xfrm>
                <a:off x="6550427" y="1633427"/>
                <a:ext cx="1944000" cy="4141769"/>
              </a:xfrm>
              <a:custGeom>
                <a:avLst/>
                <a:gdLst>
                  <a:gd name="connsiteX0" fmla="*/ 972000 w 1944000"/>
                  <a:gd name="connsiteY0" fmla="*/ 0 h 4141769"/>
                  <a:gd name="connsiteX1" fmla="*/ 1938982 w 1944000"/>
                  <a:gd name="connsiteY1" fmla="*/ 872619 h 4141769"/>
                  <a:gd name="connsiteX2" fmla="*/ 1942046 w 1944000"/>
                  <a:gd name="connsiteY2" fmla="*/ 933309 h 4141769"/>
                  <a:gd name="connsiteX3" fmla="*/ 1944000 w 1944000"/>
                  <a:gd name="connsiteY3" fmla="*/ 933309 h 4141769"/>
                  <a:gd name="connsiteX4" fmla="*/ 1944000 w 1944000"/>
                  <a:gd name="connsiteY4" fmla="*/ 972000 h 4141769"/>
                  <a:gd name="connsiteX5" fmla="*/ 1944000 w 1944000"/>
                  <a:gd name="connsiteY5" fmla="*/ 3169769 h 4141769"/>
                  <a:gd name="connsiteX6" fmla="*/ 1944000 w 1944000"/>
                  <a:gd name="connsiteY6" fmla="*/ 3211289 h 4141769"/>
                  <a:gd name="connsiteX7" fmla="*/ 1941904 w 1944000"/>
                  <a:gd name="connsiteY7" fmla="*/ 3211289 h 4141769"/>
                  <a:gd name="connsiteX8" fmla="*/ 1938982 w 1944000"/>
                  <a:gd name="connsiteY8" fmla="*/ 3269151 h 4141769"/>
                  <a:gd name="connsiteX9" fmla="*/ 972000 w 1944000"/>
                  <a:gd name="connsiteY9" fmla="*/ 4141769 h 4141769"/>
                  <a:gd name="connsiteX10" fmla="*/ 5018 w 1944000"/>
                  <a:gd name="connsiteY10" fmla="*/ 3269151 h 4141769"/>
                  <a:gd name="connsiteX11" fmla="*/ 2097 w 1944000"/>
                  <a:gd name="connsiteY11" fmla="*/ 3211289 h 4141769"/>
                  <a:gd name="connsiteX12" fmla="*/ 0 w 1944000"/>
                  <a:gd name="connsiteY12" fmla="*/ 3211289 h 4141769"/>
                  <a:gd name="connsiteX13" fmla="*/ 0 w 1944000"/>
                  <a:gd name="connsiteY13" fmla="*/ 3169769 h 4141769"/>
                  <a:gd name="connsiteX14" fmla="*/ 0 w 1944000"/>
                  <a:gd name="connsiteY14" fmla="*/ 972000 h 4141769"/>
                  <a:gd name="connsiteX15" fmla="*/ 0 w 1944000"/>
                  <a:gd name="connsiteY15" fmla="*/ 933309 h 4141769"/>
                  <a:gd name="connsiteX16" fmla="*/ 1954 w 1944000"/>
                  <a:gd name="connsiteY16" fmla="*/ 933309 h 4141769"/>
                  <a:gd name="connsiteX17" fmla="*/ 5018 w 1944000"/>
                  <a:gd name="connsiteY17" fmla="*/ 872619 h 4141769"/>
                  <a:gd name="connsiteX18" fmla="*/ 972000 w 1944000"/>
                  <a:gd name="connsiteY18" fmla="*/ 0 h 414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44000" h="4141769">
                    <a:moveTo>
                      <a:pt x="972000" y="0"/>
                    </a:moveTo>
                    <a:cubicBezTo>
                      <a:pt x="1475270" y="0"/>
                      <a:pt x="1889206" y="382482"/>
                      <a:pt x="1938982" y="872619"/>
                    </a:cubicBezTo>
                    <a:lnTo>
                      <a:pt x="1942046" y="933309"/>
                    </a:lnTo>
                    <a:lnTo>
                      <a:pt x="1944000" y="933309"/>
                    </a:lnTo>
                    <a:lnTo>
                      <a:pt x="1944000" y="972000"/>
                    </a:lnTo>
                    <a:lnTo>
                      <a:pt x="1944000" y="3169769"/>
                    </a:lnTo>
                    <a:lnTo>
                      <a:pt x="1944000" y="3211289"/>
                    </a:lnTo>
                    <a:lnTo>
                      <a:pt x="1941904" y="3211289"/>
                    </a:lnTo>
                    <a:lnTo>
                      <a:pt x="1938982" y="3269151"/>
                    </a:lnTo>
                    <a:cubicBezTo>
                      <a:pt x="1889206" y="3759288"/>
                      <a:pt x="1475270" y="4141769"/>
                      <a:pt x="972000" y="4141769"/>
                    </a:cubicBezTo>
                    <a:cubicBezTo>
                      <a:pt x="468730" y="4141769"/>
                      <a:pt x="54795" y="3759288"/>
                      <a:pt x="5018" y="3269151"/>
                    </a:cubicBezTo>
                    <a:lnTo>
                      <a:pt x="2097" y="3211289"/>
                    </a:lnTo>
                    <a:lnTo>
                      <a:pt x="0" y="3211289"/>
                    </a:lnTo>
                    <a:lnTo>
                      <a:pt x="0" y="3169769"/>
                    </a:lnTo>
                    <a:lnTo>
                      <a:pt x="0" y="972000"/>
                    </a:lnTo>
                    <a:lnTo>
                      <a:pt x="0" y="933309"/>
                    </a:lnTo>
                    <a:lnTo>
                      <a:pt x="1954" y="933309"/>
                    </a:lnTo>
                    <a:lnTo>
                      <a:pt x="5018" y="872619"/>
                    </a:lnTo>
                    <a:cubicBezTo>
                      <a:pt x="54795" y="382482"/>
                      <a:pt x="468730" y="0"/>
                      <a:pt x="972000" y="0"/>
                    </a:cubicBezTo>
                    <a:close/>
                  </a:path>
                </a:pathLst>
              </a:custGeom>
              <a:noFill/>
              <a:ln w="19050">
                <a:solidFill>
                  <a:srgbClr val="6F6C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08FB227-DF9A-42DA-A637-94318884975B}"/>
                  </a:ext>
                </a:extLst>
              </p:cNvPr>
              <p:cNvSpPr/>
              <p:nvPr/>
            </p:nvSpPr>
            <p:spPr>
              <a:xfrm>
                <a:off x="6664174" y="1749006"/>
                <a:ext cx="1716505" cy="1716505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E50DCDD-B33A-4543-BE64-2907DE1BE53D}"/>
                </a:ext>
              </a:extLst>
            </p:cNvPr>
            <p:cNvGrpSpPr/>
            <p:nvPr/>
          </p:nvGrpSpPr>
          <p:grpSpPr>
            <a:xfrm>
              <a:off x="8939363" y="1633426"/>
              <a:ext cx="1944000" cy="4141769"/>
              <a:chOff x="9400524" y="1633427"/>
              <a:chExt cx="1944000" cy="4141769"/>
            </a:xfrm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19C5F7BE-4823-42AE-BB57-AE4EFBE0AD65}"/>
                  </a:ext>
                </a:extLst>
              </p:cNvPr>
              <p:cNvSpPr/>
              <p:nvPr/>
            </p:nvSpPr>
            <p:spPr>
              <a:xfrm>
                <a:off x="9400524" y="1633427"/>
                <a:ext cx="1944000" cy="4141769"/>
              </a:xfrm>
              <a:custGeom>
                <a:avLst/>
                <a:gdLst>
                  <a:gd name="connsiteX0" fmla="*/ 972000 w 1944000"/>
                  <a:gd name="connsiteY0" fmla="*/ 0 h 4141769"/>
                  <a:gd name="connsiteX1" fmla="*/ 1938982 w 1944000"/>
                  <a:gd name="connsiteY1" fmla="*/ 872619 h 4141769"/>
                  <a:gd name="connsiteX2" fmla="*/ 1942046 w 1944000"/>
                  <a:gd name="connsiteY2" fmla="*/ 933309 h 4141769"/>
                  <a:gd name="connsiteX3" fmla="*/ 1944000 w 1944000"/>
                  <a:gd name="connsiteY3" fmla="*/ 933309 h 4141769"/>
                  <a:gd name="connsiteX4" fmla="*/ 1944000 w 1944000"/>
                  <a:gd name="connsiteY4" fmla="*/ 972000 h 4141769"/>
                  <a:gd name="connsiteX5" fmla="*/ 1944000 w 1944000"/>
                  <a:gd name="connsiteY5" fmla="*/ 3169769 h 4141769"/>
                  <a:gd name="connsiteX6" fmla="*/ 1944000 w 1944000"/>
                  <a:gd name="connsiteY6" fmla="*/ 3211289 h 4141769"/>
                  <a:gd name="connsiteX7" fmla="*/ 1941904 w 1944000"/>
                  <a:gd name="connsiteY7" fmla="*/ 3211289 h 4141769"/>
                  <a:gd name="connsiteX8" fmla="*/ 1938982 w 1944000"/>
                  <a:gd name="connsiteY8" fmla="*/ 3269151 h 4141769"/>
                  <a:gd name="connsiteX9" fmla="*/ 972000 w 1944000"/>
                  <a:gd name="connsiteY9" fmla="*/ 4141769 h 4141769"/>
                  <a:gd name="connsiteX10" fmla="*/ 5018 w 1944000"/>
                  <a:gd name="connsiteY10" fmla="*/ 3269151 h 4141769"/>
                  <a:gd name="connsiteX11" fmla="*/ 2097 w 1944000"/>
                  <a:gd name="connsiteY11" fmla="*/ 3211289 h 4141769"/>
                  <a:gd name="connsiteX12" fmla="*/ 0 w 1944000"/>
                  <a:gd name="connsiteY12" fmla="*/ 3211289 h 4141769"/>
                  <a:gd name="connsiteX13" fmla="*/ 0 w 1944000"/>
                  <a:gd name="connsiteY13" fmla="*/ 3169769 h 4141769"/>
                  <a:gd name="connsiteX14" fmla="*/ 0 w 1944000"/>
                  <a:gd name="connsiteY14" fmla="*/ 972000 h 4141769"/>
                  <a:gd name="connsiteX15" fmla="*/ 0 w 1944000"/>
                  <a:gd name="connsiteY15" fmla="*/ 933309 h 4141769"/>
                  <a:gd name="connsiteX16" fmla="*/ 1954 w 1944000"/>
                  <a:gd name="connsiteY16" fmla="*/ 933309 h 4141769"/>
                  <a:gd name="connsiteX17" fmla="*/ 5018 w 1944000"/>
                  <a:gd name="connsiteY17" fmla="*/ 872619 h 4141769"/>
                  <a:gd name="connsiteX18" fmla="*/ 972000 w 1944000"/>
                  <a:gd name="connsiteY18" fmla="*/ 0 h 414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44000" h="4141769">
                    <a:moveTo>
                      <a:pt x="972000" y="0"/>
                    </a:moveTo>
                    <a:cubicBezTo>
                      <a:pt x="1475270" y="0"/>
                      <a:pt x="1889206" y="382482"/>
                      <a:pt x="1938982" y="872619"/>
                    </a:cubicBezTo>
                    <a:lnTo>
                      <a:pt x="1942046" y="933309"/>
                    </a:lnTo>
                    <a:lnTo>
                      <a:pt x="1944000" y="933309"/>
                    </a:lnTo>
                    <a:lnTo>
                      <a:pt x="1944000" y="972000"/>
                    </a:lnTo>
                    <a:lnTo>
                      <a:pt x="1944000" y="3169769"/>
                    </a:lnTo>
                    <a:lnTo>
                      <a:pt x="1944000" y="3211289"/>
                    </a:lnTo>
                    <a:lnTo>
                      <a:pt x="1941904" y="3211289"/>
                    </a:lnTo>
                    <a:lnTo>
                      <a:pt x="1938982" y="3269151"/>
                    </a:lnTo>
                    <a:cubicBezTo>
                      <a:pt x="1889206" y="3759288"/>
                      <a:pt x="1475270" y="4141769"/>
                      <a:pt x="972000" y="4141769"/>
                    </a:cubicBezTo>
                    <a:cubicBezTo>
                      <a:pt x="468730" y="4141769"/>
                      <a:pt x="54795" y="3759288"/>
                      <a:pt x="5018" y="3269151"/>
                    </a:cubicBezTo>
                    <a:lnTo>
                      <a:pt x="2097" y="3211289"/>
                    </a:lnTo>
                    <a:lnTo>
                      <a:pt x="0" y="3211289"/>
                    </a:lnTo>
                    <a:lnTo>
                      <a:pt x="0" y="3169769"/>
                    </a:lnTo>
                    <a:lnTo>
                      <a:pt x="0" y="972000"/>
                    </a:lnTo>
                    <a:lnTo>
                      <a:pt x="0" y="933309"/>
                    </a:lnTo>
                    <a:lnTo>
                      <a:pt x="1954" y="933309"/>
                    </a:lnTo>
                    <a:lnTo>
                      <a:pt x="5018" y="872619"/>
                    </a:lnTo>
                    <a:cubicBezTo>
                      <a:pt x="54795" y="382482"/>
                      <a:pt x="468730" y="0"/>
                      <a:pt x="972000" y="0"/>
                    </a:cubicBezTo>
                    <a:close/>
                  </a:path>
                </a:pathLst>
              </a:custGeom>
              <a:noFill/>
              <a:ln w="19050">
                <a:solidFill>
                  <a:srgbClr val="6F6C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0798B22D-AFDF-47E9-81FC-70FB662ACCF7}"/>
                  </a:ext>
                </a:extLst>
              </p:cNvPr>
              <p:cNvSpPr/>
              <p:nvPr/>
            </p:nvSpPr>
            <p:spPr>
              <a:xfrm>
                <a:off x="9514271" y="1749008"/>
                <a:ext cx="1716505" cy="1716505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FF07505-4344-48B6-AB39-447093A1E0A8}"/>
              </a:ext>
            </a:extLst>
          </p:cNvPr>
          <p:cNvSpPr txBox="1"/>
          <p:nvPr/>
        </p:nvSpPr>
        <p:spPr>
          <a:xfrm>
            <a:off x="891285" y="4554556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合同管理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A04785-808F-4420-B453-C027863C7057}"/>
              </a:ext>
            </a:extLst>
          </p:cNvPr>
          <p:cNvSpPr txBox="1"/>
          <p:nvPr/>
        </p:nvSpPr>
        <p:spPr>
          <a:xfrm>
            <a:off x="3746542" y="4554556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项目文档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D872ED-32F1-4A30-87AA-40562F4EC15E}"/>
              </a:ext>
            </a:extLst>
          </p:cNvPr>
          <p:cNvSpPr txBox="1"/>
          <p:nvPr/>
        </p:nvSpPr>
        <p:spPr>
          <a:xfrm>
            <a:off x="6666845" y="4554556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合规存档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3C9AB0-FD87-43E9-839D-68243B51D26E}"/>
              </a:ext>
            </a:extLst>
          </p:cNvPr>
          <p:cNvSpPr txBox="1"/>
          <p:nvPr/>
        </p:nvSpPr>
        <p:spPr>
          <a:xfrm>
            <a:off x="9561383" y="4554556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员工审批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C75A92-7723-44B5-A3A8-963BB9FBE242}"/>
              </a:ext>
            </a:extLst>
          </p:cNvPr>
          <p:cNvSpPr txBox="1"/>
          <p:nvPr/>
        </p:nvSpPr>
        <p:spPr>
          <a:xfrm>
            <a:off x="3616336" y="393837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第三部分：研究成果展示及其应用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7F488B-14DE-4B1D-A44E-AF2314E9C5F5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results and presentations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3B68403-1803-4648-B335-8A61911AFE01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C58A4E-098F-4650-8D06-3F0F0864346E}"/>
              </a:ext>
            </a:extLst>
          </p:cNvPr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A6E0889-C16C-4403-8432-5611E6652FFC}"/>
              </a:ext>
            </a:extLst>
          </p:cNvPr>
          <p:cNvCxnSpPr>
            <a:cxnSpLocks/>
          </p:cNvCxnSpPr>
          <p:nvPr/>
        </p:nvCxnSpPr>
        <p:spPr>
          <a:xfrm>
            <a:off x="3386878" y="284925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45600F1-D570-46F7-9E3E-81D22A6BA5D6}"/>
              </a:ext>
            </a:extLst>
          </p:cNvPr>
          <p:cNvSpPr txBox="1"/>
          <p:nvPr/>
        </p:nvSpPr>
        <p:spPr>
          <a:xfrm>
            <a:off x="3293074" y="2957866"/>
            <a:ext cx="5605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D66E3-7891-49B7-8D10-BA804CC96984}"/>
              </a:ext>
            </a:extLst>
          </p:cNvPr>
          <p:cNvCxnSpPr>
            <a:cxnSpLocks/>
          </p:cNvCxnSpPr>
          <p:nvPr/>
        </p:nvCxnSpPr>
        <p:spPr>
          <a:xfrm>
            <a:off x="3386878" y="3840497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33B284A-20AC-47F1-AEB3-B7C7E124906B}"/>
              </a:ext>
            </a:extLst>
          </p:cNvPr>
          <p:cNvSpPr/>
          <p:nvPr/>
        </p:nvSpPr>
        <p:spPr>
          <a:xfrm>
            <a:off x="5367338" y="1214438"/>
            <a:ext cx="1457325" cy="145732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1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4C806A-9101-450B-97F6-468410E86366}"/>
              </a:ext>
            </a:extLst>
          </p:cNvPr>
          <p:cNvSpPr txBox="1"/>
          <p:nvPr/>
        </p:nvSpPr>
        <p:spPr>
          <a:xfrm>
            <a:off x="3616336" y="393837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zh-CN" altLang="en-US" sz="24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部分：论文总结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89FD4-C230-49A0-A377-BF4C38C9F78B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of thesis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AAAA7A4-B75F-4DDF-8E5A-8FE3FB3658AA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3D7052-D7E7-4DB2-BE7E-61FB25602FF0}"/>
              </a:ext>
            </a:extLst>
          </p:cNvPr>
          <p:cNvGrpSpPr/>
          <p:nvPr/>
        </p:nvGrpSpPr>
        <p:grpSpPr>
          <a:xfrm>
            <a:off x="2079709" y="1233312"/>
            <a:ext cx="8032583" cy="5100387"/>
            <a:chOff x="2110539" y="2003328"/>
            <a:chExt cx="6808872" cy="5100387"/>
          </a:xfrm>
          <a:solidFill>
            <a:srgbClr val="004578"/>
          </a:solidFill>
        </p:grpSpPr>
        <p:sp>
          <p:nvSpPr>
            <p:cNvPr id="10" name="箭头: 上 9">
              <a:extLst>
                <a:ext uri="{FF2B5EF4-FFF2-40B4-BE49-F238E27FC236}">
                  <a16:creationId xmlns:a16="http://schemas.microsoft.com/office/drawing/2014/main" id="{D1E601F9-1AD7-46D8-B85A-9D1A2E37C332}"/>
                </a:ext>
              </a:extLst>
            </p:cNvPr>
            <p:cNvSpPr/>
            <p:nvPr/>
          </p:nvSpPr>
          <p:spPr>
            <a:xfrm>
              <a:off x="2110539" y="2003328"/>
              <a:ext cx="3404436" cy="3674715"/>
            </a:xfrm>
            <a:prstGeom prst="upArrow">
              <a:avLst>
                <a:gd name="adj1" fmla="val 50000"/>
                <a:gd name="adj2" fmla="val 42225"/>
              </a:avLst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368D240F-5021-44AC-A219-C0B771167305}"/>
                </a:ext>
              </a:extLst>
            </p:cNvPr>
            <p:cNvSpPr/>
            <p:nvPr/>
          </p:nvSpPr>
          <p:spPr>
            <a:xfrm flipV="1">
              <a:off x="5514975" y="3429000"/>
              <a:ext cx="3404436" cy="3674715"/>
            </a:xfrm>
            <a:prstGeom prst="upArrow">
              <a:avLst>
                <a:gd name="adj1" fmla="val 50000"/>
                <a:gd name="adj2" fmla="val 42225"/>
              </a:avLst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827ACA3-7F26-4D2D-A8BC-0492A3F9C54C}"/>
              </a:ext>
            </a:extLst>
          </p:cNvPr>
          <p:cNvSpPr txBox="1"/>
          <p:nvPr/>
        </p:nvSpPr>
        <p:spPr>
          <a:xfrm>
            <a:off x="3219840" y="2133151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创新之处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B78C4A-0E01-4F52-9F3F-2AFDC880C4E0}"/>
              </a:ext>
            </a:extLst>
          </p:cNvPr>
          <p:cNvSpPr txBox="1"/>
          <p:nvPr/>
        </p:nvSpPr>
        <p:spPr>
          <a:xfrm>
            <a:off x="3191083" y="3154820"/>
            <a:ext cx="177111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本地化部署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低成本解决方案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文档管理系统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4BB4D1-9C74-4E74-B98C-4C0574DA1432}"/>
              </a:ext>
            </a:extLst>
          </p:cNvPr>
          <p:cNvSpPr txBox="1"/>
          <p:nvPr/>
        </p:nvSpPr>
        <p:spPr>
          <a:xfrm>
            <a:off x="7236132" y="5052814"/>
            <a:ext cx="177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未来前景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A558BB-C009-481E-9D31-4986DFCB4397}"/>
              </a:ext>
            </a:extLst>
          </p:cNvPr>
          <p:cNvSpPr txBox="1"/>
          <p:nvPr/>
        </p:nvSpPr>
        <p:spPr>
          <a:xfrm>
            <a:off x="7218591" y="3335246"/>
            <a:ext cx="177111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模块功能拓展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移动端适配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实时协作功能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81A126F-62C3-4FC3-AD77-8E79B04FCC78}"/>
              </a:ext>
            </a:extLst>
          </p:cNvPr>
          <p:cNvCxnSpPr>
            <a:cxnSpLocks/>
          </p:cNvCxnSpPr>
          <p:nvPr/>
        </p:nvCxnSpPr>
        <p:spPr>
          <a:xfrm>
            <a:off x="3824790" y="2675026"/>
            <a:ext cx="5036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B000A51-B150-474A-B6E2-840754595D36}"/>
              </a:ext>
            </a:extLst>
          </p:cNvPr>
          <p:cNvCxnSpPr>
            <a:cxnSpLocks/>
          </p:cNvCxnSpPr>
          <p:nvPr/>
        </p:nvCxnSpPr>
        <p:spPr>
          <a:xfrm>
            <a:off x="7852298" y="4920912"/>
            <a:ext cx="5036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5F9587-4CFB-4363-9AD0-736F03B41A63}"/>
              </a:ext>
            </a:extLst>
          </p:cNvPr>
          <p:cNvCxnSpPr>
            <a:cxnSpLocks/>
          </p:cNvCxnSpPr>
          <p:nvPr/>
        </p:nvCxnSpPr>
        <p:spPr>
          <a:xfrm>
            <a:off x="3043238" y="2754004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8DECB90-59F5-48D2-873F-9773CB178071}"/>
              </a:ext>
            </a:extLst>
          </p:cNvPr>
          <p:cNvSpPr txBox="1"/>
          <p:nvPr/>
        </p:nvSpPr>
        <p:spPr>
          <a:xfrm>
            <a:off x="3028949" y="2862616"/>
            <a:ext cx="6119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感谢各位</a:t>
            </a:r>
            <a:r>
              <a:rPr lang="zh-CN" altLang="en-US" sz="44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批评指正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134FBB8-2207-4766-A8A9-0211878451AF}"/>
              </a:ext>
            </a:extLst>
          </p:cNvPr>
          <p:cNvCxnSpPr>
            <a:cxnSpLocks/>
          </p:cNvCxnSpPr>
          <p:nvPr/>
        </p:nvCxnSpPr>
        <p:spPr>
          <a:xfrm>
            <a:off x="3043238" y="3771882"/>
            <a:ext cx="610552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25B185-96DC-4151-9A0F-6544C96E90E6}"/>
              </a:ext>
            </a:extLst>
          </p:cNvPr>
          <p:cNvCxnSpPr>
            <a:cxnSpLocks/>
          </p:cNvCxnSpPr>
          <p:nvPr/>
        </p:nvCxnSpPr>
        <p:spPr>
          <a:xfrm>
            <a:off x="476250" y="5986596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288234-BA58-4DD3-B732-96F0DB4DFAC7}"/>
              </a:ext>
            </a:extLst>
          </p:cNvPr>
          <p:cNvSpPr txBox="1"/>
          <p:nvPr/>
        </p:nvSpPr>
        <p:spPr>
          <a:xfrm>
            <a:off x="381000" y="606279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2025-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07B1E3D-65B3-4957-8AB2-E8CCAB6EFDF7}"/>
              </a:ext>
            </a:extLst>
          </p:cNvPr>
          <p:cNvCxnSpPr>
            <a:cxnSpLocks/>
          </p:cNvCxnSpPr>
          <p:nvPr/>
        </p:nvCxnSpPr>
        <p:spPr>
          <a:xfrm>
            <a:off x="11203390" y="5981825"/>
            <a:ext cx="533944" cy="0"/>
          </a:xfrm>
          <a:prstGeom prst="line">
            <a:avLst/>
          </a:prstGeom>
          <a:ln w="28575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14" y="1256062"/>
            <a:ext cx="4481783" cy="13410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E872D-42E7-06FD-B454-CE7C4CDD3C72}"/>
              </a:ext>
            </a:extLst>
          </p:cNvPr>
          <p:cNvSpPr txBox="1"/>
          <p:nvPr/>
        </p:nvSpPr>
        <p:spPr>
          <a:xfrm>
            <a:off x="8139826" y="6035822"/>
            <a:ext cx="367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大连理工大学本科毕业设计（论文）</a:t>
            </a:r>
          </a:p>
        </p:txBody>
      </p:sp>
    </p:spTree>
    <p:extLst>
      <p:ext uri="{BB962C8B-B14F-4D97-AF65-F5344CB8AC3E}">
        <p14:creationId xmlns:p14="http://schemas.microsoft.com/office/powerpoint/2010/main" val="5615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6AB40A-A74A-46C7-8AA3-569B6541296D}"/>
              </a:ext>
            </a:extLst>
          </p:cNvPr>
          <p:cNvSpPr/>
          <p:nvPr/>
        </p:nvSpPr>
        <p:spPr>
          <a:xfrm>
            <a:off x="0" y="0"/>
            <a:ext cx="3919525" cy="68580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07D250-B046-432D-931B-819278BD4D71}"/>
              </a:ext>
            </a:extLst>
          </p:cNvPr>
          <p:cNvGrpSpPr/>
          <p:nvPr/>
        </p:nvGrpSpPr>
        <p:grpSpPr>
          <a:xfrm>
            <a:off x="774703" y="3489269"/>
            <a:ext cx="2305382" cy="1565957"/>
            <a:chOff x="758661" y="1328277"/>
            <a:chExt cx="2305382" cy="156595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6CE1AD-E291-4A32-ACA5-C1ED27E1DED8}"/>
                </a:ext>
              </a:extLst>
            </p:cNvPr>
            <p:cNvSpPr txBox="1"/>
            <p:nvPr/>
          </p:nvSpPr>
          <p:spPr>
            <a:xfrm>
              <a:off x="758661" y="1328277"/>
              <a:ext cx="1631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66616B-8DC4-4EE7-8226-61677D9E22B2}"/>
                </a:ext>
              </a:extLst>
            </p:cNvPr>
            <p:cNvSpPr txBox="1"/>
            <p:nvPr/>
          </p:nvSpPr>
          <p:spPr>
            <a:xfrm>
              <a:off x="822829" y="2242678"/>
              <a:ext cx="2241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0CC6B6F-07E0-4755-818A-4112E1844C52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9" y="2894234"/>
              <a:ext cx="3258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AE37B8-40C0-4667-BDD2-2987F061CFCA}"/>
              </a:ext>
            </a:extLst>
          </p:cNvPr>
          <p:cNvGrpSpPr/>
          <p:nvPr/>
        </p:nvGrpSpPr>
        <p:grpSpPr>
          <a:xfrm>
            <a:off x="4748470" y="1292459"/>
            <a:ext cx="463473" cy="4536854"/>
            <a:chOff x="5855368" y="980316"/>
            <a:chExt cx="463473" cy="4536854"/>
          </a:xfrm>
          <a:solidFill>
            <a:srgbClr val="004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E2B5B6-A674-4CF6-99C6-1FF1C1309F75}"/>
                </a:ext>
              </a:extLst>
            </p:cNvPr>
            <p:cNvSpPr/>
            <p:nvPr/>
          </p:nvSpPr>
          <p:spPr>
            <a:xfrm>
              <a:off x="5855368" y="980316"/>
              <a:ext cx="463473" cy="463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81059ED-9A6A-4B8B-B2D9-F1E0DD2B5F8C}"/>
                </a:ext>
              </a:extLst>
            </p:cNvPr>
            <p:cNvSpPr/>
            <p:nvPr/>
          </p:nvSpPr>
          <p:spPr>
            <a:xfrm>
              <a:off x="5855368" y="2245836"/>
              <a:ext cx="463473" cy="463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A6F7131-4ED3-4B7E-8A62-C849D74C4FF9}"/>
                </a:ext>
              </a:extLst>
            </p:cNvPr>
            <p:cNvSpPr/>
            <p:nvPr/>
          </p:nvSpPr>
          <p:spPr>
            <a:xfrm>
              <a:off x="5855368" y="3511356"/>
              <a:ext cx="463473" cy="463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8525EF6-319E-4F66-8F37-7FEF4FB19DAB}"/>
                </a:ext>
              </a:extLst>
            </p:cNvPr>
            <p:cNvSpPr/>
            <p:nvPr/>
          </p:nvSpPr>
          <p:spPr>
            <a:xfrm>
              <a:off x="5855368" y="5053697"/>
              <a:ext cx="463473" cy="463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F5A7A66-0572-43FC-BE28-B3188A023B0A}"/>
              </a:ext>
            </a:extLst>
          </p:cNvPr>
          <p:cNvGrpSpPr/>
          <p:nvPr/>
        </p:nvGrpSpPr>
        <p:grpSpPr>
          <a:xfrm>
            <a:off x="5347307" y="1212987"/>
            <a:ext cx="6844693" cy="4784950"/>
            <a:chOff x="6454205" y="974005"/>
            <a:chExt cx="6844693" cy="478495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4A60AC1-8F1F-40CF-9504-98302844AD94}"/>
                </a:ext>
              </a:extLst>
            </p:cNvPr>
            <p:cNvGrpSpPr/>
            <p:nvPr/>
          </p:nvGrpSpPr>
          <p:grpSpPr>
            <a:xfrm>
              <a:off x="6506600" y="3492159"/>
              <a:ext cx="6792298" cy="725773"/>
              <a:chOff x="6506600" y="3898574"/>
              <a:chExt cx="6792298" cy="725773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2F0ADDB-0C80-4E4C-8A5F-41531C83A1F2}"/>
                  </a:ext>
                </a:extLst>
              </p:cNvPr>
              <p:cNvSpPr txBox="1"/>
              <p:nvPr/>
            </p:nvSpPr>
            <p:spPr>
              <a:xfrm>
                <a:off x="6506600" y="3898574"/>
                <a:ext cx="3407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研究成果展示及其应用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9A4F38-28CE-4DC5-8EDA-808D132608F7}"/>
                  </a:ext>
                </a:extLst>
              </p:cNvPr>
              <p:cNvSpPr txBox="1"/>
              <p:nvPr/>
            </p:nvSpPr>
            <p:spPr>
              <a:xfrm>
                <a:off x="6506600" y="4255015"/>
                <a:ext cx="67922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Research results and presentations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16B1F94-5877-4E31-9AE1-D882E02024F4}"/>
                </a:ext>
              </a:extLst>
            </p:cNvPr>
            <p:cNvGrpSpPr/>
            <p:nvPr/>
          </p:nvGrpSpPr>
          <p:grpSpPr>
            <a:xfrm>
              <a:off x="6476500" y="974005"/>
              <a:ext cx="6368584" cy="704344"/>
              <a:chOff x="6476500" y="974005"/>
              <a:chExt cx="6368584" cy="70434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840C877-F8A5-4187-938B-CE857F1DE389}"/>
                  </a:ext>
                </a:extLst>
              </p:cNvPr>
              <p:cNvSpPr txBox="1"/>
              <p:nvPr/>
            </p:nvSpPr>
            <p:spPr>
              <a:xfrm>
                <a:off x="6476500" y="974005"/>
                <a:ext cx="28931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选题的背景与意义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7DB7D9C-E810-40F1-907D-BF1A1DF37188}"/>
                  </a:ext>
                </a:extLst>
              </p:cNvPr>
              <p:cNvSpPr txBox="1"/>
              <p:nvPr/>
            </p:nvSpPr>
            <p:spPr>
              <a:xfrm>
                <a:off x="6510326" y="1309017"/>
                <a:ext cx="6334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 background and significance of the topic selection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B744A0E-574E-4AC0-801F-D81D32522E8A}"/>
                </a:ext>
              </a:extLst>
            </p:cNvPr>
            <p:cNvGrpSpPr/>
            <p:nvPr/>
          </p:nvGrpSpPr>
          <p:grpSpPr>
            <a:xfrm>
              <a:off x="6454205" y="5053681"/>
              <a:ext cx="5078890" cy="705274"/>
              <a:chOff x="6454205" y="5278269"/>
              <a:chExt cx="5078890" cy="70527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8C0A1E3-FF53-4D0C-8217-F762651D9F2F}"/>
                  </a:ext>
                </a:extLst>
              </p:cNvPr>
              <p:cNvSpPr txBox="1"/>
              <p:nvPr/>
            </p:nvSpPr>
            <p:spPr>
              <a:xfrm>
                <a:off x="6476500" y="5278269"/>
                <a:ext cx="1480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论文总结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1DA9B62-C403-4F9B-AD6F-BD65CD831504}"/>
                  </a:ext>
                </a:extLst>
              </p:cNvPr>
              <p:cNvSpPr txBox="1"/>
              <p:nvPr/>
            </p:nvSpPr>
            <p:spPr>
              <a:xfrm>
                <a:off x="6454205" y="5614211"/>
                <a:ext cx="5078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Conclusion of thesis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BF5769-0C76-4C7B-A77A-9E2464637AEE}"/>
                </a:ext>
              </a:extLst>
            </p:cNvPr>
            <p:cNvGrpSpPr/>
            <p:nvPr/>
          </p:nvGrpSpPr>
          <p:grpSpPr>
            <a:xfrm>
              <a:off x="6476500" y="2237100"/>
              <a:ext cx="5078890" cy="696308"/>
              <a:chOff x="6476500" y="2398601"/>
              <a:chExt cx="5078890" cy="696308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9E076CC-008F-4ABD-9B6E-72D584BE4970}"/>
                  </a:ext>
                </a:extLst>
              </p:cNvPr>
              <p:cNvSpPr txBox="1"/>
              <p:nvPr/>
            </p:nvSpPr>
            <p:spPr>
              <a:xfrm>
                <a:off x="6476500" y="2398601"/>
                <a:ext cx="2652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研究方法及过程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CEE1D1F-3605-41DB-B215-0764F03B06BB}"/>
                  </a:ext>
                </a:extLst>
              </p:cNvPr>
              <p:cNvSpPr txBox="1"/>
              <p:nvPr/>
            </p:nvSpPr>
            <p:spPr>
              <a:xfrm>
                <a:off x="6476500" y="2725577"/>
                <a:ext cx="5078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Research methods and processes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1" y="980376"/>
            <a:ext cx="1851613" cy="18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C58A4E-098F-4650-8D06-3F0F0864346E}"/>
              </a:ext>
            </a:extLst>
          </p:cNvPr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A6E0889-C16C-4403-8432-5611E6652FFC}"/>
              </a:ext>
            </a:extLst>
          </p:cNvPr>
          <p:cNvCxnSpPr>
            <a:cxnSpLocks/>
          </p:cNvCxnSpPr>
          <p:nvPr/>
        </p:nvCxnSpPr>
        <p:spPr>
          <a:xfrm>
            <a:off x="3386878" y="284925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45600F1-D570-46F7-9E3E-81D22A6BA5D6}"/>
              </a:ext>
            </a:extLst>
          </p:cNvPr>
          <p:cNvSpPr txBox="1"/>
          <p:nvPr/>
        </p:nvSpPr>
        <p:spPr>
          <a:xfrm>
            <a:off x="3293074" y="2957866"/>
            <a:ext cx="5605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选题的背景与意义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D66E3-7891-49B7-8D10-BA804CC96984}"/>
              </a:ext>
            </a:extLst>
          </p:cNvPr>
          <p:cNvCxnSpPr>
            <a:cxnSpLocks/>
          </p:cNvCxnSpPr>
          <p:nvPr/>
        </p:nvCxnSpPr>
        <p:spPr>
          <a:xfrm>
            <a:off x="3386878" y="3827716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33B284A-20AC-47F1-AEB3-B7C7E124906B}"/>
              </a:ext>
            </a:extLst>
          </p:cNvPr>
          <p:cNvSpPr/>
          <p:nvPr/>
        </p:nvSpPr>
        <p:spPr>
          <a:xfrm>
            <a:off x="5367338" y="1214438"/>
            <a:ext cx="1457325" cy="145732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2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2BBEAB-7091-4B8C-8EEF-23591AC5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1562140"/>
            <a:ext cx="6095998" cy="33752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BE8BCC-7236-45DF-B1EE-78F3F20A3C77}"/>
              </a:ext>
            </a:extLst>
          </p:cNvPr>
          <p:cNvSpPr txBox="1"/>
          <p:nvPr/>
        </p:nvSpPr>
        <p:spPr>
          <a:xfrm>
            <a:off x="3616336" y="393837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第一部分：选题的背景与意义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726E54-87AB-40AC-B4B9-7FF62B39F84E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results and presentations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8B9CB8-CDAB-4E1C-82F8-78ED52E4D99A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D545BF8-9A38-43FC-A164-4385BAC56B82}"/>
              </a:ext>
            </a:extLst>
          </p:cNvPr>
          <p:cNvSpPr/>
          <p:nvPr/>
        </p:nvSpPr>
        <p:spPr>
          <a:xfrm>
            <a:off x="1" y="1562139"/>
            <a:ext cx="6096000" cy="3375292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E5C8B3-2D59-4B03-B96B-EF1D622ECD53}"/>
              </a:ext>
            </a:extLst>
          </p:cNvPr>
          <p:cNvSpPr txBox="1"/>
          <p:nvPr/>
        </p:nvSpPr>
        <p:spPr>
          <a:xfrm>
            <a:off x="476250" y="1943100"/>
            <a:ext cx="3771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选题的背景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578797-27CD-45CC-BABA-FD5F10F9B37A}"/>
              </a:ext>
            </a:extLst>
          </p:cNvPr>
          <p:cNvSpPr txBox="1"/>
          <p:nvPr/>
        </p:nvSpPr>
        <p:spPr>
          <a:xfrm>
            <a:off x="438151" y="3002216"/>
            <a:ext cx="521970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企业数字化转型对高效、低成本的文档管理需求日益迫切。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7B61B45-B708-485B-9C3E-B1BE3FFA4106}"/>
              </a:ext>
            </a:extLst>
          </p:cNvPr>
          <p:cNvCxnSpPr>
            <a:cxnSpLocks/>
          </p:cNvCxnSpPr>
          <p:nvPr/>
        </p:nvCxnSpPr>
        <p:spPr>
          <a:xfrm>
            <a:off x="609600" y="2514600"/>
            <a:ext cx="838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A5FDA33-2D39-4FA0-BCE2-8F6F622D1B3C}"/>
              </a:ext>
            </a:extLst>
          </p:cNvPr>
          <p:cNvGrpSpPr/>
          <p:nvPr/>
        </p:nvGrpSpPr>
        <p:grpSpPr>
          <a:xfrm>
            <a:off x="457200" y="5520883"/>
            <a:ext cx="683296" cy="683296"/>
            <a:chOff x="1733549" y="5578032"/>
            <a:chExt cx="835697" cy="83569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FDAC796-9B1C-4C10-B288-4C18BDFF46F3}"/>
                </a:ext>
              </a:extLst>
            </p:cNvPr>
            <p:cNvSpPr/>
            <p:nvPr/>
          </p:nvSpPr>
          <p:spPr>
            <a:xfrm>
              <a:off x="1733549" y="5578032"/>
              <a:ext cx="835697" cy="835697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magnifying-glass_46389">
              <a:extLst>
                <a:ext uri="{FF2B5EF4-FFF2-40B4-BE49-F238E27FC236}">
                  <a16:creationId xmlns:a16="http://schemas.microsoft.com/office/drawing/2014/main" id="{F894C2FE-907C-4FE1-A8B7-B21D0C082B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8987" y="5785200"/>
              <a:ext cx="438459" cy="437850"/>
            </a:xfrm>
            <a:custGeom>
              <a:avLst/>
              <a:gdLst>
                <a:gd name="connsiteX0" fmla="*/ 454566 w 574232"/>
                <a:gd name="connsiteY0" fmla="*/ 381721 h 573435"/>
                <a:gd name="connsiteX1" fmla="*/ 456287 w 574232"/>
                <a:gd name="connsiteY1" fmla="*/ 382581 h 573435"/>
                <a:gd name="connsiteX2" fmla="*/ 558736 w 574232"/>
                <a:gd name="connsiteY2" fmla="*/ 484886 h 573435"/>
                <a:gd name="connsiteX3" fmla="*/ 558736 w 574232"/>
                <a:gd name="connsiteY3" fmla="*/ 557961 h 573435"/>
                <a:gd name="connsiteX4" fmla="*/ 485559 w 574232"/>
                <a:gd name="connsiteY4" fmla="*/ 557961 h 573435"/>
                <a:gd name="connsiteX5" fmla="*/ 383110 w 574232"/>
                <a:gd name="connsiteY5" fmla="*/ 455656 h 573435"/>
                <a:gd name="connsiteX6" fmla="*/ 382249 w 574232"/>
                <a:gd name="connsiteY6" fmla="*/ 453936 h 573435"/>
                <a:gd name="connsiteX7" fmla="*/ 421851 w 574232"/>
                <a:gd name="connsiteY7" fmla="*/ 421268 h 573435"/>
                <a:gd name="connsiteX8" fmla="*/ 454566 w 574232"/>
                <a:gd name="connsiteY8" fmla="*/ 381721 h 573435"/>
                <a:gd name="connsiteX9" fmla="*/ 132881 w 574232"/>
                <a:gd name="connsiteY9" fmla="*/ 216816 h 573435"/>
                <a:gd name="connsiteX10" fmla="*/ 162679 w 574232"/>
                <a:gd name="connsiteY10" fmla="*/ 257922 h 573435"/>
                <a:gd name="connsiteX11" fmla="*/ 262597 w 574232"/>
                <a:gd name="connsiteY11" fmla="*/ 370545 h 573435"/>
                <a:gd name="connsiteX12" fmla="*/ 116166 w 574232"/>
                <a:gd name="connsiteY12" fmla="*/ 275976 h 573435"/>
                <a:gd name="connsiteX13" fmla="*/ 119611 w 574232"/>
                <a:gd name="connsiteY13" fmla="*/ 217515 h 573435"/>
                <a:gd name="connsiteX14" fmla="*/ 132881 w 574232"/>
                <a:gd name="connsiteY14" fmla="*/ 216816 h 573435"/>
                <a:gd name="connsiteX15" fmla="*/ 238428 w 574232"/>
                <a:gd name="connsiteY15" fmla="*/ 61908 h 573435"/>
                <a:gd name="connsiteX16" fmla="*/ 113619 w 574232"/>
                <a:gd name="connsiteY16" fmla="*/ 113499 h 573435"/>
                <a:gd name="connsiteX17" fmla="*/ 113619 w 574232"/>
                <a:gd name="connsiteY17" fmla="*/ 362853 h 573435"/>
                <a:gd name="connsiteX18" fmla="*/ 363237 w 574232"/>
                <a:gd name="connsiteY18" fmla="*/ 362853 h 573435"/>
                <a:gd name="connsiteX19" fmla="*/ 363237 w 574232"/>
                <a:gd name="connsiteY19" fmla="*/ 113499 h 573435"/>
                <a:gd name="connsiteX20" fmla="*/ 238428 w 574232"/>
                <a:gd name="connsiteY20" fmla="*/ 61908 h 573435"/>
                <a:gd name="connsiteX21" fmla="*/ 238428 w 574232"/>
                <a:gd name="connsiteY21" fmla="*/ 0 h 573435"/>
                <a:gd name="connsiteX22" fmla="*/ 407135 w 574232"/>
                <a:gd name="connsiteY22" fmla="*/ 69647 h 573435"/>
                <a:gd name="connsiteX23" fmla="*/ 407135 w 574232"/>
                <a:gd name="connsiteY23" fmla="*/ 406705 h 573435"/>
                <a:gd name="connsiteX24" fmla="*/ 69720 w 574232"/>
                <a:gd name="connsiteY24" fmla="*/ 406705 h 573435"/>
                <a:gd name="connsiteX25" fmla="*/ 69720 w 574232"/>
                <a:gd name="connsiteY25" fmla="*/ 69647 h 573435"/>
                <a:gd name="connsiteX26" fmla="*/ 238428 w 574232"/>
                <a:gd name="connsiteY26" fmla="*/ 0 h 57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4232" h="573435">
                  <a:moveTo>
                    <a:pt x="454566" y="381721"/>
                  </a:moveTo>
                  <a:cubicBezTo>
                    <a:pt x="455427" y="381721"/>
                    <a:pt x="455427" y="382581"/>
                    <a:pt x="456287" y="382581"/>
                  </a:cubicBezTo>
                  <a:lnTo>
                    <a:pt x="558736" y="484886"/>
                  </a:lnTo>
                  <a:cubicBezTo>
                    <a:pt x="579398" y="504659"/>
                    <a:pt x="579398" y="538188"/>
                    <a:pt x="558736" y="557961"/>
                  </a:cubicBezTo>
                  <a:cubicBezTo>
                    <a:pt x="538935" y="578594"/>
                    <a:pt x="505360" y="578594"/>
                    <a:pt x="485559" y="557961"/>
                  </a:cubicBezTo>
                  <a:lnTo>
                    <a:pt x="383110" y="455656"/>
                  </a:lnTo>
                  <a:cubicBezTo>
                    <a:pt x="383110" y="455656"/>
                    <a:pt x="382249" y="454796"/>
                    <a:pt x="382249" y="453936"/>
                  </a:cubicBezTo>
                  <a:cubicBezTo>
                    <a:pt x="396024" y="444480"/>
                    <a:pt x="409798" y="434163"/>
                    <a:pt x="421851" y="421268"/>
                  </a:cubicBezTo>
                  <a:cubicBezTo>
                    <a:pt x="434765" y="409232"/>
                    <a:pt x="445096" y="395476"/>
                    <a:pt x="454566" y="381721"/>
                  </a:cubicBezTo>
                  <a:close/>
                  <a:moveTo>
                    <a:pt x="132881" y="216816"/>
                  </a:moveTo>
                  <a:cubicBezTo>
                    <a:pt x="146205" y="221814"/>
                    <a:pt x="158803" y="241802"/>
                    <a:pt x="162679" y="257922"/>
                  </a:cubicBezTo>
                  <a:cubicBezTo>
                    <a:pt x="182491" y="339595"/>
                    <a:pt x="273795" y="359368"/>
                    <a:pt x="262597" y="370545"/>
                  </a:cubicBezTo>
                  <a:cubicBezTo>
                    <a:pt x="251400" y="381721"/>
                    <a:pt x="145452" y="363667"/>
                    <a:pt x="116166" y="275976"/>
                  </a:cubicBezTo>
                  <a:cubicBezTo>
                    <a:pt x="109275" y="257062"/>
                    <a:pt x="104968" y="224393"/>
                    <a:pt x="119611" y="217515"/>
                  </a:cubicBezTo>
                  <a:cubicBezTo>
                    <a:pt x="123918" y="215151"/>
                    <a:pt x="128440" y="215151"/>
                    <a:pt x="132881" y="216816"/>
                  </a:cubicBezTo>
                  <a:close/>
                  <a:moveTo>
                    <a:pt x="238428" y="61908"/>
                  </a:moveTo>
                  <a:cubicBezTo>
                    <a:pt x="193238" y="61908"/>
                    <a:pt x="148049" y="79105"/>
                    <a:pt x="113619" y="113499"/>
                  </a:cubicBezTo>
                  <a:cubicBezTo>
                    <a:pt x="44758" y="182286"/>
                    <a:pt x="44758" y="294066"/>
                    <a:pt x="113619" y="362853"/>
                  </a:cubicBezTo>
                  <a:cubicBezTo>
                    <a:pt x="182479" y="431641"/>
                    <a:pt x="294376" y="431641"/>
                    <a:pt x="363237" y="362853"/>
                  </a:cubicBezTo>
                  <a:cubicBezTo>
                    <a:pt x="432097" y="294066"/>
                    <a:pt x="432097" y="182286"/>
                    <a:pt x="363237" y="113499"/>
                  </a:cubicBezTo>
                  <a:cubicBezTo>
                    <a:pt x="328807" y="79105"/>
                    <a:pt x="283617" y="61908"/>
                    <a:pt x="238428" y="61908"/>
                  </a:cubicBezTo>
                  <a:close/>
                  <a:moveTo>
                    <a:pt x="238428" y="0"/>
                  </a:moveTo>
                  <a:cubicBezTo>
                    <a:pt x="299541" y="0"/>
                    <a:pt x="360654" y="23215"/>
                    <a:pt x="407135" y="69647"/>
                  </a:cubicBezTo>
                  <a:cubicBezTo>
                    <a:pt x="500096" y="162510"/>
                    <a:pt x="500096" y="313842"/>
                    <a:pt x="407135" y="406705"/>
                  </a:cubicBezTo>
                  <a:cubicBezTo>
                    <a:pt x="314174" y="499568"/>
                    <a:pt x="162681" y="499568"/>
                    <a:pt x="69720" y="406705"/>
                  </a:cubicBezTo>
                  <a:cubicBezTo>
                    <a:pt x="-23241" y="313842"/>
                    <a:pt x="-23241" y="162510"/>
                    <a:pt x="69720" y="69647"/>
                  </a:cubicBezTo>
                  <a:cubicBezTo>
                    <a:pt x="116201" y="23215"/>
                    <a:pt x="177314" y="0"/>
                    <a:pt x="238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F18386-6487-47CE-920F-745ABB7668FC}"/>
              </a:ext>
            </a:extLst>
          </p:cNvPr>
          <p:cNvGrpSpPr/>
          <p:nvPr/>
        </p:nvGrpSpPr>
        <p:grpSpPr>
          <a:xfrm>
            <a:off x="6212804" y="5520883"/>
            <a:ext cx="683296" cy="683296"/>
            <a:chOff x="5260303" y="5578032"/>
            <a:chExt cx="835697" cy="83569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7B47BB9-62FD-4C50-9B6E-950283257886}"/>
                </a:ext>
              </a:extLst>
            </p:cNvPr>
            <p:cNvSpPr/>
            <p:nvPr/>
          </p:nvSpPr>
          <p:spPr>
            <a:xfrm>
              <a:off x="5260303" y="5578032"/>
              <a:ext cx="835697" cy="835697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book_67933">
              <a:extLst>
                <a:ext uri="{FF2B5EF4-FFF2-40B4-BE49-F238E27FC236}">
                  <a16:creationId xmlns:a16="http://schemas.microsoft.com/office/drawing/2014/main" id="{C06EF9D5-E12A-43EA-96F7-CCFA28FCBF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21244" y="5783505"/>
              <a:ext cx="341216" cy="438460"/>
            </a:xfrm>
            <a:custGeom>
              <a:avLst/>
              <a:gdLst>
                <a:gd name="T0" fmla="*/ 3038 w 3734"/>
                <a:gd name="T1" fmla="*/ 759 h 4806"/>
                <a:gd name="T2" fmla="*/ 612 w 3734"/>
                <a:gd name="T3" fmla="*/ 759 h 4806"/>
                <a:gd name="T4" fmla="*/ 464 w 3734"/>
                <a:gd name="T5" fmla="*/ 612 h 4806"/>
                <a:gd name="T6" fmla="*/ 612 w 3734"/>
                <a:gd name="T7" fmla="*/ 464 h 4806"/>
                <a:gd name="T8" fmla="*/ 3258 w 3734"/>
                <a:gd name="T9" fmla="*/ 464 h 4806"/>
                <a:gd name="T10" fmla="*/ 3490 w 3734"/>
                <a:gd name="T11" fmla="*/ 232 h 4806"/>
                <a:gd name="T12" fmla="*/ 3258 w 3734"/>
                <a:gd name="T13" fmla="*/ 0 h 4806"/>
                <a:gd name="T14" fmla="*/ 612 w 3734"/>
                <a:gd name="T15" fmla="*/ 0 h 4806"/>
                <a:gd name="T16" fmla="*/ 0 w 3734"/>
                <a:gd name="T17" fmla="*/ 612 h 4806"/>
                <a:gd name="T18" fmla="*/ 0 w 3734"/>
                <a:gd name="T19" fmla="*/ 4110 h 4806"/>
                <a:gd name="T20" fmla="*/ 696 w 3734"/>
                <a:gd name="T21" fmla="*/ 4806 h 4806"/>
                <a:gd name="T22" fmla="*/ 3038 w 3734"/>
                <a:gd name="T23" fmla="*/ 4806 h 4806"/>
                <a:gd name="T24" fmla="*/ 3734 w 3734"/>
                <a:gd name="T25" fmla="*/ 4110 h 4806"/>
                <a:gd name="T26" fmla="*/ 3734 w 3734"/>
                <a:gd name="T27" fmla="*/ 1455 h 4806"/>
                <a:gd name="T28" fmla="*/ 3038 w 3734"/>
                <a:gd name="T29" fmla="*/ 759 h 4806"/>
                <a:gd name="T30" fmla="*/ 997 w 3734"/>
                <a:gd name="T31" fmla="*/ 3900 h 4806"/>
                <a:gd name="T32" fmla="*/ 812 w 3734"/>
                <a:gd name="T33" fmla="*/ 4085 h 4806"/>
                <a:gd name="T34" fmla="*/ 626 w 3734"/>
                <a:gd name="T35" fmla="*/ 3900 h 4806"/>
                <a:gd name="T36" fmla="*/ 626 w 3734"/>
                <a:gd name="T37" fmla="*/ 1486 h 4806"/>
                <a:gd name="T38" fmla="*/ 812 w 3734"/>
                <a:gd name="T39" fmla="*/ 1300 h 4806"/>
                <a:gd name="T40" fmla="*/ 997 w 3734"/>
                <a:gd name="T41" fmla="*/ 1486 h 4806"/>
                <a:gd name="T42" fmla="*/ 997 w 3734"/>
                <a:gd name="T43" fmla="*/ 3900 h 4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4" h="4806">
                  <a:moveTo>
                    <a:pt x="3038" y="759"/>
                  </a:moveTo>
                  <a:lnTo>
                    <a:pt x="612" y="759"/>
                  </a:lnTo>
                  <a:cubicBezTo>
                    <a:pt x="530" y="759"/>
                    <a:pt x="464" y="693"/>
                    <a:pt x="464" y="612"/>
                  </a:cubicBezTo>
                  <a:cubicBezTo>
                    <a:pt x="464" y="530"/>
                    <a:pt x="530" y="464"/>
                    <a:pt x="612" y="464"/>
                  </a:cubicBezTo>
                  <a:lnTo>
                    <a:pt x="3258" y="464"/>
                  </a:lnTo>
                  <a:cubicBezTo>
                    <a:pt x="3386" y="464"/>
                    <a:pt x="3490" y="360"/>
                    <a:pt x="3490" y="232"/>
                  </a:cubicBezTo>
                  <a:cubicBezTo>
                    <a:pt x="3490" y="104"/>
                    <a:pt x="3386" y="0"/>
                    <a:pt x="3258" y="0"/>
                  </a:cubicBezTo>
                  <a:lnTo>
                    <a:pt x="612" y="0"/>
                  </a:lnTo>
                  <a:cubicBezTo>
                    <a:pt x="275" y="0"/>
                    <a:pt x="0" y="274"/>
                    <a:pt x="0" y="612"/>
                  </a:cubicBezTo>
                  <a:lnTo>
                    <a:pt x="0" y="4110"/>
                  </a:lnTo>
                  <a:cubicBezTo>
                    <a:pt x="0" y="4494"/>
                    <a:pt x="312" y="4806"/>
                    <a:pt x="696" y="4806"/>
                  </a:cubicBezTo>
                  <a:lnTo>
                    <a:pt x="3038" y="4806"/>
                  </a:lnTo>
                  <a:cubicBezTo>
                    <a:pt x="3422" y="4806"/>
                    <a:pt x="3734" y="4494"/>
                    <a:pt x="3734" y="4110"/>
                  </a:cubicBezTo>
                  <a:lnTo>
                    <a:pt x="3734" y="1455"/>
                  </a:lnTo>
                  <a:cubicBezTo>
                    <a:pt x="3734" y="1072"/>
                    <a:pt x="3422" y="759"/>
                    <a:pt x="3038" y="759"/>
                  </a:cubicBezTo>
                  <a:close/>
                  <a:moveTo>
                    <a:pt x="997" y="3900"/>
                  </a:moveTo>
                  <a:cubicBezTo>
                    <a:pt x="997" y="4002"/>
                    <a:pt x="914" y="4085"/>
                    <a:pt x="812" y="4085"/>
                  </a:cubicBezTo>
                  <a:cubicBezTo>
                    <a:pt x="709" y="4085"/>
                    <a:pt x="626" y="4002"/>
                    <a:pt x="626" y="3900"/>
                  </a:cubicBezTo>
                  <a:lnTo>
                    <a:pt x="626" y="1486"/>
                  </a:lnTo>
                  <a:cubicBezTo>
                    <a:pt x="626" y="1383"/>
                    <a:pt x="709" y="1300"/>
                    <a:pt x="812" y="1300"/>
                  </a:cubicBezTo>
                  <a:cubicBezTo>
                    <a:pt x="914" y="1300"/>
                    <a:pt x="997" y="1383"/>
                    <a:pt x="997" y="1486"/>
                  </a:cubicBezTo>
                  <a:lnTo>
                    <a:pt x="997" y="3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6D4A7DC-17D9-4752-BF5D-64F472D84DC6}"/>
              </a:ext>
            </a:extLst>
          </p:cNvPr>
          <p:cNvSpPr/>
          <p:nvPr/>
        </p:nvSpPr>
        <p:spPr>
          <a:xfrm>
            <a:off x="1174566" y="5432798"/>
            <a:ext cx="3746870" cy="859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传统方式和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SaaS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方案因效率低、费用高及数据隐私风险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6E98A4F-1AEC-4C0E-9D1D-640ED77C82CE}"/>
              </a:ext>
            </a:extLst>
          </p:cNvPr>
          <p:cNvSpPr/>
          <p:nvPr/>
        </p:nvSpPr>
        <p:spPr>
          <a:xfrm>
            <a:off x="7109455" y="5442488"/>
            <a:ext cx="374687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缺乏文档管理系统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8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FB6D6C-3B2B-41DC-93A3-B4C7FE992153}"/>
              </a:ext>
            </a:extLst>
          </p:cNvPr>
          <p:cNvSpPr txBox="1"/>
          <p:nvPr/>
        </p:nvSpPr>
        <p:spPr>
          <a:xfrm>
            <a:off x="3616336" y="393837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第一部分：选题的背景与意义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0831F3-C748-44BF-AD41-0668011026E9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results and presentations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28FF1C-0040-44E6-B0B8-B1A1DF57DBB1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2D3E0C-70AC-4866-B540-F82323542BC3}"/>
              </a:ext>
            </a:extLst>
          </p:cNvPr>
          <p:cNvGrpSpPr/>
          <p:nvPr/>
        </p:nvGrpSpPr>
        <p:grpSpPr>
          <a:xfrm>
            <a:off x="350968" y="2186211"/>
            <a:ext cx="6244208" cy="3411367"/>
            <a:chOff x="879423" y="2701978"/>
            <a:chExt cx="5579097" cy="3048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61F813-E562-43FC-A4FD-5A6E9583DF1B}"/>
                </a:ext>
              </a:extLst>
            </p:cNvPr>
            <p:cNvSpPr/>
            <p:nvPr/>
          </p:nvSpPr>
          <p:spPr>
            <a:xfrm>
              <a:off x="879423" y="2701978"/>
              <a:ext cx="1414072" cy="1414072"/>
            </a:xfrm>
            <a:prstGeom prst="rect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15D15D0-0406-424D-9CA9-ABF477CE4CFC}"/>
                </a:ext>
              </a:extLst>
            </p:cNvPr>
            <p:cNvSpPr/>
            <p:nvPr/>
          </p:nvSpPr>
          <p:spPr>
            <a:xfrm>
              <a:off x="879423" y="4335906"/>
              <a:ext cx="1414072" cy="1414072"/>
            </a:xfrm>
            <a:prstGeom prst="rect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microscope_93756">
              <a:extLst>
                <a:ext uri="{FF2B5EF4-FFF2-40B4-BE49-F238E27FC236}">
                  <a16:creationId xmlns:a16="http://schemas.microsoft.com/office/drawing/2014/main" id="{9AD87E08-446E-439B-A7B5-685B0C5E3B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1480" y="4546996"/>
              <a:ext cx="771585" cy="991892"/>
            </a:xfrm>
            <a:custGeom>
              <a:avLst/>
              <a:gdLst>
                <a:gd name="connsiteX0" fmla="*/ 268713 w 473282"/>
                <a:gd name="connsiteY0" fmla="*/ 452748 h 608415"/>
                <a:gd name="connsiteX1" fmla="*/ 397142 w 473282"/>
                <a:gd name="connsiteY1" fmla="*/ 452748 h 608415"/>
                <a:gd name="connsiteX2" fmla="*/ 397142 w 473282"/>
                <a:gd name="connsiteY2" fmla="*/ 490642 h 608415"/>
                <a:gd name="connsiteX3" fmla="*/ 268713 w 473282"/>
                <a:gd name="connsiteY3" fmla="*/ 490642 h 608415"/>
                <a:gd name="connsiteX4" fmla="*/ 120701 w 473282"/>
                <a:gd name="connsiteY4" fmla="*/ 417652 h 608415"/>
                <a:gd name="connsiteX5" fmla="*/ 79656 w 473282"/>
                <a:gd name="connsiteY5" fmla="*/ 458635 h 608415"/>
                <a:gd name="connsiteX6" fmla="*/ 120701 w 473282"/>
                <a:gd name="connsiteY6" fmla="*/ 499619 h 608415"/>
                <a:gd name="connsiteX7" fmla="*/ 161745 w 473282"/>
                <a:gd name="connsiteY7" fmla="*/ 458635 h 608415"/>
                <a:gd name="connsiteX8" fmla="*/ 120701 w 473282"/>
                <a:gd name="connsiteY8" fmla="*/ 417652 h 608415"/>
                <a:gd name="connsiteX9" fmla="*/ 290697 w 473282"/>
                <a:gd name="connsiteY9" fmla="*/ 0 h 608415"/>
                <a:gd name="connsiteX10" fmla="*/ 375219 w 473282"/>
                <a:gd name="connsiteY10" fmla="*/ 0 h 608415"/>
                <a:gd name="connsiteX11" fmla="*/ 383682 w 473282"/>
                <a:gd name="connsiteY11" fmla="*/ 8450 h 608415"/>
                <a:gd name="connsiteX12" fmla="*/ 383682 w 473282"/>
                <a:gd name="connsiteY12" fmla="*/ 38237 h 608415"/>
                <a:gd name="connsiteX13" fmla="*/ 391933 w 473282"/>
                <a:gd name="connsiteY13" fmla="*/ 38237 h 608415"/>
                <a:gd name="connsiteX14" fmla="*/ 400396 w 473282"/>
                <a:gd name="connsiteY14" fmla="*/ 46687 h 608415"/>
                <a:gd name="connsiteX15" fmla="*/ 400396 w 473282"/>
                <a:gd name="connsiteY15" fmla="*/ 314559 h 608415"/>
                <a:gd name="connsiteX16" fmla="*/ 391933 w 473282"/>
                <a:gd name="connsiteY16" fmla="*/ 323009 h 608415"/>
                <a:gd name="connsiteX17" fmla="*/ 383682 w 473282"/>
                <a:gd name="connsiteY17" fmla="*/ 323009 h 608415"/>
                <a:gd name="connsiteX18" fmla="*/ 383682 w 473282"/>
                <a:gd name="connsiteY18" fmla="*/ 382055 h 608415"/>
                <a:gd name="connsiteX19" fmla="*/ 375219 w 473282"/>
                <a:gd name="connsiteY19" fmla="*/ 390505 h 608415"/>
                <a:gd name="connsiteX20" fmla="*/ 290697 w 473282"/>
                <a:gd name="connsiteY20" fmla="*/ 390505 h 608415"/>
                <a:gd name="connsiteX21" fmla="*/ 282234 w 473282"/>
                <a:gd name="connsiteY21" fmla="*/ 382055 h 608415"/>
                <a:gd name="connsiteX22" fmla="*/ 282234 w 473282"/>
                <a:gd name="connsiteY22" fmla="*/ 323009 h 608415"/>
                <a:gd name="connsiteX23" fmla="*/ 273983 w 473282"/>
                <a:gd name="connsiteY23" fmla="*/ 323009 h 608415"/>
                <a:gd name="connsiteX24" fmla="*/ 265520 w 473282"/>
                <a:gd name="connsiteY24" fmla="*/ 314559 h 608415"/>
                <a:gd name="connsiteX25" fmla="*/ 265520 w 473282"/>
                <a:gd name="connsiteY25" fmla="*/ 229106 h 608415"/>
                <a:gd name="connsiteX26" fmla="*/ 152859 w 473282"/>
                <a:gd name="connsiteY26" fmla="*/ 369802 h 608415"/>
                <a:gd name="connsiteX27" fmla="*/ 215272 w 473282"/>
                <a:gd name="connsiteY27" fmla="*/ 458635 h 608415"/>
                <a:gd name="connsiteX28" fmla="*/ 206069 w 473282"/>
                <a:gd name="connsiteY28" fmla="*/ 499302 h 608415"/>
                <a:gd name="connsiteX29" fmla="*/ 464819 w 473282"/>
                <a:gd name="connsiteY29" fmla="*/ 499302 h 608415"/>
                <a:gd name="connsiteX30" fmla="*/ 473282 w 473282"/>
                <a:gd name="connsiteY30" fmla="*/ 507752 h 608415"/>
                <a:gd name="connsiteX31" fmla="*/ 473282 w 473282"/>
                <a:gd name="connsiteY31" fmla="*/ 560671 h 608415"/>
                <a:gd name="connsiteX32" fmla="*/ 464819 w 473282"/>
                <a:gd name="connsiteY32" fmla="*/ 569121 h 608415"/>
                <a:gd name="connsiteX33" fmla="*/ 410869 w 473282"/>
                <a:gd name="connsiteY33" fmla="*/ 569121 h 608415"/>
                <a:gd name="connsiteX34" fmla="*/ 410869 w 473282"/>
                <a:gd name="connsiteY34" fmla="*/ 599965 h 608415"/>
                <a:gd name="connsiteX35" fmla="*/ 402406 w 473282"/>
                <a:gd name="connsiteY35" fmla="*/ 608415 h 608415"/>
                <a:gd name="connsiteX36" fmla="*/ 332905 w 473282"/>
                <a:gd name="connsiteY36" fmla="*/ 608415 h 608415"/>
                <a:gd name="connsiteX37" fmla="*/ 324443 w 473282"/>
                <a:gd name="connsiteY37" fmla="*/ 599965 h 608415"/>
                <a:gd name="connsiteX38" fmla="*/ 324443 w 473282"/>
                <a:gd name="connsiteY38" fmla="*/ 569121 h 608415"/>
                <a:gd name="connsiteX39" fmla="*/ 148734 w 473282"/>
                <a:gd name="connsiteY39" fmla="*/ 569121 h 608415"/>
                <a:gd name="connsiteX40" fmla="*/ 148734 w 473282"/>
                <a:gd name="connsiteY40" fmla="*/ 599965 h 608415"/>
                <a:gd name="connsiteX41" fmla="*/ 140271 w 473282"/>
                <a:gd name="connsiteY41" fmla="*/ 608415 h 608415"/>
                <a:gd name="connsiteX42" fmla="*/ 70876 w 473282"/>
                <a:gd name="connsiteY42" fmla="*/ 608415 h 608415"/>
                <a:gd name="connsiteX43" fmla="*/ 62413 w 473282"/>
                <a:gd name="connsiteY43" fmla="*/ 599965 h 608415"/>
                <a:gd name="connsiteX44" fmla="*/ 62413 w 473282"/>
                <a:gd name="connsiteY44" fmla="*/ 569121 h 608415"/>
                <a:gd name="connsiteX45" fmla="*/ 8463 w 473282"/>
                <a:gd name="connsiteY45" fmla="*/ 569121 h 608415"/>
                <a:gd name="connsiteX46" fmla="*/ 0 w 473282"/>
                <a:gd name="connsiteY46" fmla="*/ 560671 h 608415"/>
                <a:gd name="connsiteX47" fmla="*/ 0 w 473282"/>
                <a:gd name="connsiteY47" fmla="*/ 507752 h 608415"/>
                <a:gd name="connsiteX48" fmla="*/ 8463 w 473282"/>
                <a:gd name="connsiteY48" fmla="*/ 499302 h 608415"/>
                <a:gd name="connsiteX49" fmla="*/ 35332 w 473282"/>
                <a:gd name="connsiteY49" fmla="*/ 499302 h 608415"/>
                <a:gd name="connsiteX50" fmla="*/ 26023 w 473282"/>
                <a:gd name="connsiteY50" fmla="*/ 458635 h 608415"/>
                <a:gd name="connsiteX51" fmla="*/ 46016 w 473282"/>
                <a:gd name="connsiteY51" fmla="*/ 400751 h 608415"/>
                <a:gd name="connsiteX52" fmla="*/ 86638 w 473282"/>
                <a:gd name="connsiteY52" fmla="*/ 265231 h 608415"/>
                <a:gd name="connsiteX53" fmla="*/ 265520 w 473282"/>
                <a:gd name="connsiteY53" fmla="*/ 142914 h 608415"/>
                <a:gd name="connsiteX54" fmla="*/ 265520 w 473282"/>
                <a:gd name="connsiteY54" fmla="*/ 46687 h 608415"/>
                <a:gd name="connsiteX55" fmla="*/ 273983 w 473282"/>
                <a:gd name="connsiteY55" fmla="*/ 38237 h 608415"/>
                <a:gd name="connsiteX56" fmla="*/ 282234 w 473282"/>
                <a:gd name="connsiteY56" fmla="*/ 38237 h 608415"/>
                <a:gd name="connsiteX57" fmla="*/ 282234 w 473282"/>
                <a:gd name="connsiteY57" fmla="*/ 8450 h 608415"/>
                <a:gd name="connsiteX58" fmla="*/ 290697 w 473282"/>
                <a:gd name="connsiteY58" fmla="*/ 0 h 60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3282" h="608415">
                  <a:moveTo>
                    <a:pt x="268713" y="452748"/>
                  </a:moveTo>
                  <a:lnTo>
                    <a:pt x="397142" y="452748"/>
                  </a:lnTo>
                  <a:lnTo>
                    <a:pt x="397142" y="490642"/>
                  </a:lnTo>
                  <a:lnTo>
                    <a:pt x="268713" y="490642"/>
                  </a:lnTo>
                  <a:close/>
                  <a:moveTo>
                    <a:pt x="120701" y="417652"/>
                  </a:moveTo>
                  <a:cubicBezTo>
                    <a:pt x="98063" y="417652"/>
                    <a:pt x="79656" y="436031"/>
                    <a:pt x="79656" y="458635"/>
                  </a:cubicBezTo>
                  <a:cubicBezTo>
                    <a:pt x="79656" y="481239"/>
                    <a:pt x="98063" y="499619"/>
                    <a:pt x="120701" y="499619"/>
                  </a:cubicBezTo>
                  <a:cubicBezTo>
                    <a:pt x="143339" y="499619"/>
                    <a:pt x="161745" y="481239"/>
                    <a:pt x="161745" y="458635"/>
                  </a:cubicBezTo>
                  <a:cubicBezTo>
                    <a:pt x="161745" y="436031"/>
                    <a:pt x="143339" y="417652"/>
                    <a:pt x="120701" y="417652"/>
                  </a:cubicBezTo>
                  <a:close/>
                  <a:moveTo>
                    <a:pt x="290697" y="0"/>
                  </a:moveTo>
                  <a:lnTo>
                    <a:pt x="375219" y="0"/>
                  </a:lnTo>
                  <a:cubicBezTo>
                    <a:pt x="379874" y="0"/>
                    <a:pt x="383682" y="3803"/>
                    <a:pt x="383682" y="8450"/>
                  </a:cubicBezTo>
                  <a:lnTo>
                    <a:pt x="383682" y="38237"/>
                  </a:lnTo>
                  <a:lnTo>
                    <a:pt x="391933" y="38237"/>
                  </a:lnTo>
                  <a:cubicBezTo>
                    <a:pt x="396588" y="38237"/>
                    <a:pt x="400396" y="41934"/>
                    <a:pt x="400396" y="46687"/>
                  </a:cubicBezTo>
                  <a:lnTo>
                    <a:pt x="400396" y="314559"/>
                  </a:lnTo>
                  <a:cubicBezTo>
                    <a:pt x="400396" y="319207"/>
                    <a:pt x="396588" y="323009"/>
                    <a:pt x="391933" y="323009"/>
                  </a:cubicBezTo>
                  <a:lnTo>
                    <a:pt x="383682" y="323009"/>
                  </a:lnTo>
                  <a:lnTo>
                    <a:pt x="383682" y="382055"/>
                  </a:lnTo>
                  <a:cubicBezTo>
                    <a:pt x="383682" y="386703"/>
                    <a:pt x="379874" y="390505"/>
                    <a:pt x="375219" y="390505"/>
                  </a:cubicBezTo>
                  <a:lnTo>
                    <a:pt x="290697" y="390505"/>
                  </a:lnTo>
                  <a:cubicBezTo>
                    <a:pt x="286043" y="390505"/>
                    <a:pt x="282234" y="386703"/>
                    <a:pt x="282234" y="382055"/>
                  </a:cubicBezTo>
                  <a:lnTo>
                    <a:pt x="282234" y="323009"/>
                  </a:lnTo>
                  <a:lnTo>
                    <a:pt x="273983" y="323009"/>
                  </a:lnTo>
                  <a:cubicBezTo>
                    <a:pt x="269329" y="323009"/>
                    <a:pt x="265520" y="319207"/>
                    <a:pt x="265520" y="314559"/>
                  </a:cubicBezTo>
                  <a:lnTo>
                    <a:pt x="265520" y="229106"/>
                  </a:lnTo>
                  <a:cubicBezTo>
                    <a:pt x="206598" y="252344"/>
                    <a:pt x="161851" y="306214"/>
                    <a:pt x="152859" y="369802"/>
                  </a:cubicBezTo>
                  <a:cubicBezTo>
                    <a:pt x="189249" y="383006"/>
                    <a:pt x="215272" y="417863"/>
                    <a:pt x="215272" y="458635"/>
                  </a:cubicBezTo>
                  <a:cubicBezTo>
                    <a:pt x="215272" y="473212"/>
                    <a:pt x="211887" y="486943"/>
                    <a:pt x="206069" y="499302"/>
                  </a:cubicBezTo>
                  <a:lnTo>
                    <a:pt x="464819" y="499302"/>
                  </a:lnTo>
                  <a:cubicBezTo>
                    <a:pt x="469474" y="499302"/>
                    <a:pt x="473282" y="502999"/>
                    <a:pt x="473282" y="507752"/>
                  </a:cubicBezTo>
                  <a:lnTo>
                    <a:pt x="473282" y="560671"/>
                  </a:lnTo>
                  <a:cubicBezTo>
                    <a:pt x="473282" y="565319"/>
                    <a:pt x="469474" y="569121"/>
                    <a:pt x="464819" y="569121"/>
                  </a:cubicBezTo>
                  <a:lnTo>
                    <a:pt x="410869" y="569121"/>
                  </a:lnTo>
                  <a:lnTo>
                    <a:pt x="410869" y="599965"/>
                  </a:lnTo>
                  <a:cubicBezTo>
                    <a:pt x="410869" y="604612"/>
                    <a:pt x="407061" y="608415"/>
                    <a:pt x="402406" y="608415"/>
                  </a:cubicBezTo>
                  <a:lnTo>
                    <a:pt x="332905" y="608415"/>
                  </a:lnTo>
                  <a:cubicBezTo>
                    <a:pt x="328251" y="608415"/>
                    <a:pt x="324443" y="604612"/>
                    <a:pt x="324443" y="599965"/>
                  </a:cubicBezTo>
                  <a:lnTo>
                    <a:pt x="324443" y="569121"/>
                  </a:lnTo>
                  <a:lnTo>
                    <a:pt x="148734" y="569121"/>
                  </a:lnTo>
                  <a:lnTo>
                    <a:pt x="148734" y="599965"/>
                  </a:lnTo>
                  <a:cubicBezTo>
                    <a:pt x="148734" y="604612"/>
                    <a:pt x="145031" y="608415"/>
                    <a:pt x="140271" y="608415"/>
                  </a:cubicBezTo>
                  <a:lnTo>
                    <a:pt x="70876" y="608415"/>
                  </a:lnTo>
                  <a:cubicBezTo>
                    <a:pt x="66221" y="608415"/>
                    <a:pt x="62413" y="604612"/>
                    <a:pt x="62413" y="599965"/>
                  </a:cubicBezTo>
                  <a:lnTo>
                    <a:pt x="62413" y="569121"/>
                  </a:lnTo>
                  <a:lnTo>
                    <a:pt x="8463" y="569121"/>
                  </a:lnTo>
                  <a:cubicBezTo>
                    <a:pt x="3808" y="569121"/>
                    <a:pt x="0" y="565319"/>
                    <a:pt x="0" y="560671"/>
                  </a:cubicBezTo>
                  <a:lnTo>
                    <a:pt x="0" y="507752"/>
                  </a:lnTo>
                  <a:cubicBezTo>
                    <a:pt x="0" y="502999"/>
                    <a:pt x="3808" y="499302"/>
                    <a:pt x="8463" y="499302"/>
                  </a:cubicBezTo>
                  <a:lnTo>
                    <a:pt x="35332" y="499302"/>
                  </a:lnTo>
                  <a:cubicBezTo>
                    <a:pt x="29408" y="486943"/>
                    <a:pt x="26023" y="473212"/>
                    <a:pt x="26023" y="458635"/>
                  </a:cubicBezTo>
                  <a:cubicBezTo>
                    <a:pt x="26023" y="436770"/>
                    <a:pt x="33534" y="416701"/>
                    <a:pt x="46016" y="400751"/>
                  </a:cubicBezTo>
                  <a:cubicBezTo>
                    <a:pt x="47392" y="353852"/>
                    <a:pt x="60615" y="307059"/>
                    <a:pt x="86638" y="265231"/>
                  </a:cubicBezTo>
                  <a:cubicBezTo>
                    <a:pt x="126730" y="200587"/>
                    <a:pt x="191894" y="157702"/>
                    <a:pt x="265520" y="142914"/>
                  </a:cubicBezTo>
                  <a:lnTo>
                    <a:pt x="265520" y="46687"/>
                  </a:lnTo>
                  <a:cubicBezTo>
                    <a:pt x="265520" y="41934"/>
                    <a:pt x="269329" y="38237"/>
                    <a:pt x="273983" y="38237"/>
                  </a:cubicBezTo>
                  <a:lnTo>
                    <a:pt x="282234" y="38237"/>
                  </a:lnTo>
                  <a:lnTo>
                    <a:pt x="282234" y="8450"/>
                  </a:lnTo>
                  <a:cubicBezTo>
                    <a:pt x="282234" y="3803"/>
                    <a:pt x="286043" y="0"/>
                    <a:pt x="290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lask_161258">
              <a:extLst>
                <a:ext uri="{FF2B5EF4-FFF2-40B4-BE49-F238E27FC236}">
                  <a16:creationId xmlns:a16="http://schemas.microsoft.com/office/drawing/2014/main" id="{7B871C19-BBE9-409B-ACC1-133559878E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60280" y="2923197"/>
              <a:ext cx="643470" cy="1011606"/>
            </a:xfrm>
            <a:custGeom>
              <a:avLst/>
              <a:gdLst>
                <a:gd name="connsiteX0" fmla="*/ 0 w 385075"/>
                <a:gd name="connsiteY0" fmla="*/ 405539 h 605380"/>
                <a:gd name="connsiteX1" fmla="*/ 385075 w 385075"/>
                <a:gd name="connsiteY1" fmla="*/ 405539 h 605380"/>
                <a:gd name="connsiteX2" fmla="*/ 192491 w 385075"/>
                <a:gd name="connsiteY2" fmla="*/ 605380 h 605380"/>
                <a:gd name="connsiteX3" fmla="*/ 0 w 385075"/>
                <a:gd name="connsiteY3" fmla="*/ 405539 h 605380"/>
                <a:gd name="connsiteX4" fmla="*/ 138640 w 385075"/>
                <a:gd name="connsiteY4" fmla="*/ 43257 h 605380"/>
                <a:gd name="connsiteX5" fmla="*/ 145881 w 385075"/>
                <a:gd name="connsiteY5" fmla="*/ 43257 h 605380"/>
                <a:gd name="connsiteX6" fmla="*/ 157393 w 385075"/>
                <a:gd name="connsiteY6" fmla="*/ 88872 h 605380"/>
                <a:gd name="connsiteX7" fmla="*/ 226650 w 385075"/>
                <a:gd name="connsiteY7" fmla="*/ 88872 h 605380"/>
                <a:gd name="connsiteX8" fmla="*/ 238347 w 385075"/>
                <a:gd name="connsiteY8" fmla="*/ 43257 h 605380"/>
                <a:gd name="connsiteX9" fmla="*/ 245496 w 385075"/>
                <a:gd name="connsiteY9" fmla="*/ 43257 h 605380"/>
                <a:gd name="connsiteX10" fmla="*/ 245496 w 385075"/>
                <a:gd name="connsiteY10" fmla="*/ 229148 h 605380"/>
                <a:gd name="connsiteX11" fmla="*/ 381688 w 385075"/>
                <a:gd name="connsiteY11" fmla="*/ 381477 h 605380"/>
                <a:gd name="connsiteX12" fmla="*/ 2540 w 385075"/>
                <a:gd name="connsiteY12" fmla="*/ 381477 h 605380"/>
                <a:gd name="connsiteX13" fmla="*/ 138640 w 385075"/>
                <a:gd name="connsiteY13" fmla="*/ 229148 h 605380"/>
                <a:gd name="connsiteX14" fmla="*/ 137744 w 385075"/>
                <a:gd name="connsiteY14" fmla="*/ 0 h 605380"/>
                <a:gd name="connsiteX15" fmla="*/ 246344 w 385075"/>
                <a:gd name="connsiteY15" fmla="*/ 0 h 605380"/>
                <a:gd name="connsiteX16" fmla="*/ 238176 w 385075"/>
                <a:gd name="connsiteY16" fmla="*/ 43327 h 605380"/>
                <a:gd name="connsiteX17" fmla="*/ 145912 w 385075"/>
                <a:gd name="connsiteY17" fmla="*/ 43327 h 60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5075" h="605380">
                  <a:moveTo>
                    <a:pt x="0" y="405539"/>
                  </a:moveTo>
                  <a:lnTo>
                    <a:pt x="385075" y="405539"/>
                  </a:lnTo>
                  <a:cubicBezTo>
                    <a:pt x="385075" y="515841"/>
                    <a:pt x="298905" y="605380"/>
                    <a:pt x="192491" y="605380"/>
                  </a:cubicBezTo>
                  <a:cubicBezTo>
                    <a:pt x="86171" y="605380"/>
                    <a:pt x="0" y="515841"/>
                    <a:pt x="0" y="405539"/>
                  </a:cubicBezTo>
                  <a:close/>
                  <a:moveTo>
                    <a:pt x="138640" y="43257"/>
                  </a:moveTo>
                  <a:lnTo>
                    <a:pt x="145881" y="43257"/>
                  </a:lnTo>
                  <a:lnTo>
                    <a:pt x="157393" y="88872"/>
                  </a:lnTo>
                  <a:lnTo>
                    <a:pt x="226650" y="88872"/>
                  </a:lnTo>
                  <a:lnTo>
                    <a:pt x="238347" y="43257"/>
                  </a:lnTo>
                  <a:lnTo>
                    <a:pt x="245496" y="43257"/>
                  </a:lnTo>
                  <a:lnTo>
                    <a:pt x="245496" y="229148"/>
                  </a:lnTo>
                  <a:cubicBezTo>
                    <a:pt x="315217" y="249452"/>
                    <a:pt x="369155" y="308047"/>
                    <a:pt x="381688" y="381477"/>
                  </a:cubicBezTo>
                  <a:lnTo>
                    <a:pt x="2540" y="381477"/>
                  </a:lnTo>
                  <a:cubicBezTo>
                    <a:pt x="14980" y="308418"/>
                    <a:pt x="68362" y="249267"/>
                    <a:pt x="138640" y="229148"/>
                  </a:cubicBezTo>
                  <a:close/>
                  <a:moveTo>
                    <a:pt x="137744" y="0"/>
                  </a:moveTo>
                  <a:lnTo>
                    <a:pt x="246344" y="0"/>
                  </a:lnTo>
                  <a:lnTo>
                    <a:pt x="238176" y="43327"/>
                  </a:lnTo>
                  <a:lnTo>
                    <a:pt x="145912" y="433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6BD19C-4BF4-4730-8C97-ECCF6FF8DB49}"/>
                </a:ext>
              </a:extLst>
            </p:cNvPr>
            <p:cNvSpPr/>
            <p:nvPr/>
          </p:nvSpPr>
          <p:spPr>
            <a:xfrm>
              <a:off x="2448568" y="2701978"/>
              <a:ext cx="3960000" cy="1414072"/>
            </a:xfrm>
            <a:prstGeom prst="rect">
              <a:avLst/>
            </a:prstGeom>
            <a:solidFill>
              <a:schemeClr val="bg1">
                <a:lumMod val="8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8686C45-65CD-45E7-B182-6B59208907D2}"/>
                </a:ext>
              </a:extLst>
            </p:cNvPr>
            <p:cNvSpPr/>
            <p:nvPr/>
          </p:nvSpPr>
          <p:spPr>
            <a:xfrm>
              <a:off x="2448568" y="4335906"/>
              <a:ext cx="3960000" cy="1414072"/>
            </a:xfrm>
            <a:prstGeom prst="rect">
              <a:avLst/>
            </a:prstGeom>
            <a:solidFill>
              <a:schemeClr val="bg1">
                <a:lumMod val="8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511AFC6-5670-4C25-8BAB-1B2BBB218E8B}"/>
                </a:ext>
              </a:extLst>
            </p:cNvPr>
            <p:cNvSpPr txBox="1"/>
            <p:nvPr/>
          </p:nvSpPr>
          <p:spPr>
            <a:xfrm>
              <a:off x="2498521" y="2893267"/>
              <a:ext cx="2503358" cy="43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国外研究现状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CBC6652-0508-4508-959E-9247CFD04828}"/>
                </a:ext>
              </a:extLst>
            </p:cNvPr>
            <p:cNvSpPr txBox="1"/>
            <p:nvPr/>
          </p:nvSpPr>
          <p:spPr>
            <a:xfrm>
              <a:off x="2498520" y="3343766"/>
              <a:ext cx="3960000" cy="69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世纪</a:t>
              </a:r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  <a:r>
                <a: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年代，</a:t>
              </a:r>
              <a:r>
                <a:rPr lang="en-US" altLang="zh-CN" sz="18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IBMFileNet</a:t>
              </a:r>
              <a:r>
                <a:rPr lang="zh-CN" altLang="en-US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等系统</a:t>
              </a:r>
              <a:endPara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世纪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SaaS</a:t>
              </a:r>
              <a:r>
                <a: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模式的兴起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2F085FF-5537-4A92-AA81-26C15C2AEADA}"/>
                </a:ext>
              </a:extLst>
            </p:cNvPr>
            <p:cNvSpPr txBox="1"/>
            <p:nvPr/>
          </p:nvSpPr>
          <p:spPr>
            <a:xfrm>
              <a:off x="2498521" y="4505023"/>
              <a:ext cx="2503358" cy="43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国内研究现状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85286A-D44F-4F61-9AB1-1CAEE625BC01}"/>
                </a:ext>
              </a:extLst>
            </p:cNvPr>
            <p:cNvSpPr txBox="1"/>
            <p:nvPr/>
          </p:nvSpPr>
          <p:spPr>
            <a:xfrm>
              <a:off x="2498520" y="4955526"/>
              <a:ext cx="3960000" cy="69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阿里云、腾讯云等平台的兴起，钉钉文档、腾讯文档等云端协作工具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5F32CD0-BC98-40E7-A4ED-E571F0259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76" y="2186211"/>
            <a:ext cx="5107605" cy="3405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3BFDBA-EA5C-C4EC-07FF-A1B3430D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38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85E100-1AC6-C90E-F010-8C070460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08" y="1642369"/>
            <a:ext cx="7363792" cy="3573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9BB5C8-9B11-AB3E-AE76-64673502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9" y="0"/>
            <a:ext cx="4832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C58A4E-098F-4650-8D06-3F0F0864346E}"/>
              </a:ext>
            </a:extLst>
          </p:cNvPr>
          <p:cNvSpPr/>
          <p:nvPr/>
        </p:nvSpPr>
        <p:spPr>
          <a:xfrm>
            <a:off x="600075" y="676275"/>
            <a:ext cx="10991850" cy="55054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30200" dir="2700000" sx="101000" sy="101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A6E0889-C16C-4403-8432-5611E6652FFC}"/>
              </a:ext>
            </a:extLst>
          </p:cNvPr>
          <p:cNvCxnSpPr>
            <a:cxnSpLocks/>
          </p:cNvCxnSpPr>
          <p:nvPr/>
        </p:nvCxnSpPr>
        <p:spPr>
          <a:xfrm>
            <a:off x="3386878" y="284925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45600F1-D570-46F7-9E3E-81D22A6BA5D6}"/>
              </a:ext>
            </a:extLst>
          </p:cNvPr>
          <p:cNvSpPr txBox="1"/>
          <p:nvPr/>
        </p:nvSpPr>
        <p:spPr>
          <a:xfrm>
            <a:off x="3742037" y="2957866"/>
            <a:ext cx="4707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研究方法及过程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D66E3-7891-49B7-8D10-BA804CC96984}"/>
              </a:ext>
            </a:extLst>
          </p:cNvPr>
          <p:cNvCxnSpPr>
            <a:cxnSpLocks/>
          </p:cNvCxnSpPr>
          <p:nvPr/>
        </p:nvCxnSpPr>
        <p:spPr>
          <a:xfrm>
            <a:off x="3386878" y="3846004"/>
            <a:ext cx="5418245" cy="0"/>
          </a:xfrm>
          <a:prstGeom prst="line">
            <a:avLst/>
          </a:prstGeom>
          <a:ln w="190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33B284A-20AC-47F1-AEB3-B7C7E124906B}"/>
              </a:ext>
            </a:extLst>
          </p:cNvPr>
          <p:cNvSpPr/>
          <p:nvPr/>
        </p:nvSpPr>
        <p:spPr>
          <a:xfrm>
            <a:off x="5367338" y="1214438"/>
            <a:ext cx="1457325" cy="1457325"/>
          </a:xfrm>
          <a:prstGeom prst="ellipse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1C9241-655F-4CCD-BADA-9E7156A72FCC}"/>
              </a:ext>
            </a:extLst>
          </p:cNvPr>
          <p:cNvSpPr/>
          <p:nvPr/>
        </p:nvSpPr>
        <p:spPr>
          <a:xfrm>
            <a:off x="0" y="3657600"/>
            <a:ext cx="12192000" cy="183726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3636FC-FBA0-4968-9AA2-7A4D5149D49F}"/>
              </a:ext>
            </a:extLst>
          </p:cNvPr>
          <p:cNvSpPr/>
          <p:nvPr/>
        </p:nvSpPr>
        <p:spPr>
          <a:xfrm>
            <a:off x="2991074" y="2982829"/>
            <a:ext cx="72000" cy="15400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83D33E-5560-4B8E-ADB5-AD7C532CF3A3}"/>
              </a:ext>
            </a:extLst>
          </p:cNvPr>
          <p:cNvSpPr/>
          <p:nvPr/>
        </p:nvSpPr>
        <p:spPr>
          <a:xfrm>
            <a:off x="6067148" y="2982829"/>
            <a:ext cx="72000" cy="15400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F6731-9BA2-4A87-970C-18B3D83F0C28}"/>
              </a:ext>
            </a:extLst>
          </p:cNvPr>
          <p:cNvSpPr/>
          <p:nvPr/>
        </p:nvSpPr>
        <p:spPr>
          <a:xfrm>
            <a:off x="9143222" y="2982829"/>
            <a:ext cx="72000" cy="15400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0665E6-B4F4-4D52-872C-4F886B451639}"/>
              </a:ext>
            </a:extLst>
          </p:cNvPr>
          <p:cNvGrpSpPr/>
          <p:nvPr/>
        </p:nvGrpSpPr>
        <p:grpSpPr>
          <a:xfrm>
            <a:off x="1060755" y="1680275"/>
            <a:ext cx="1039864" cy="1039864"/>
            <a:chOff x="1060755" y="1680275"/>
            <a:chExt cx="1039864" cy="103986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906E702-B9BC-4F10-9012-0DD9D03EC424}"/>
                </a:ext>
              </a:extLst>
            </p:cNvPr>
            <p:cNvSpPr/>
            <p:nvPr/>
          </p:nvSpPr>
          <p:spPr>
            <a:xfrm>
              <a:off x="1060755" y="1680275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history_157928">
              <a:extLst>
                <a:ext uri="{FF2B5EF4-FFF2-40B4-BE49-F238E27FC236}">
                  <a16:creationId xmlns:a16="http://schemas.microsoft.com/office/drawing/2014/main" id="{9F8DE715-86B2-4B02-A576-B380889A03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69118" y="1876743"/>
              <a:ext cx="609685" cy="608828"/>
            </a:xfrm>
            <a:custGeom>
              <a:avLst/>
              <a:gdLst>
                <a:gd name="connsiteX0" fmla="*/ 301222 w 602205"/>
                <a:gd name="connsiteY0" fmla="*/ 129064 h 601359"/>
                <a:gd name="connsiteX1" fmla="*/ 333492 w 602205"/>
                <a:gd name="connsiteY1" fmla="*/ 161278 h 601359"/>
                <a:gd name="connsiteX2" fmla="*/ 333492 w 602205"/>
                <a:gd name="connsiteY2" fmla="*/ 300925 h 601359"/>
                <a:gd name="connsiteX3" fmla="*/ 301222 w 602205"/>
                <a:gd name="connsiteY3" fmla="*/ 333139 h 601359"/>
                <a:gd name="connsiteX4" fmla="*/ 161334 w 602205"/>
                <a:gd name="connsiteY4" fmla="*/ 333139 h 601359"/>
                <a:gd name="connsiteX5" fmla="*/ 129064 w 602205"/>
                <a:gd name="connsiteY5" fmla="*/ 300925 h 601359"/>
                <a:gd name="connsiteX6" fmla="*/ 161334 w 602205"/>
                <a:gd name="connsiteY6" fmla="*/ 268711 h 601359"/>
                <a:gd name="connsiteX7" fmla="*/ 268953 w 602205"/>
                <a:gd name="connsiteY7" fmla="*/ 268711 h 601359"/>
                <a:gd name="connsiteX8" fmla="*/ 268953 w 602205"/>
                <a:gd name="connsiteY8" fmla="*/ 161278 h 601359"/>
                <a:gd name="connsiteX9" fmla="*/ 301222 w 602205"/>
                <a:gd name="connsiteY9" fmla="*/ 129064 h 601359"/>
                <a:gd name="connsiteX10" fmla="*/ 301183 w 602205"/>
                <a:gd name="connsiteY10" fmla="*/ 64437 h 601359"/>
                <a:gd name="connsiteX11" fmla="*/ 64528 w 602205"/>
                <a:gd name="connsiteY11" fmla="*/ 300760 h 601359"/>
                <a:gd name="connsiteX12" fmla="*/ 301183 w 602205"/>
                <a:gd name="connsiteY12" fmla="*/ 536922 h 601359"/>
                <a:gd name="connsiteX13" fmla="*/ 537677 w 602205"/>
                <a:gd name="connsiteY13" fmla="*/ 300760 h 601359"/>
                <a:gd name="connsiteX14" fmla="*/ 301183 w 602205"/>
                <a:gd name="connsiteY14" fmla="*/ 64437 h 601359"/>
                <a:gd name="connsiteX15" fmla="*/ 301183 w 602205"/>
                <a:gd name="connsiteY15" fmla="*/ 0 h 601359"/>
                <a:gd name="connsiteX16" fmla="*/ 602205 w 602205"/>
                <a:gd name="connsiteY16" fmla="*/ 300760 h 601359"/>
                <a:gd name="connsiteX17" fmla="*/ 301183 w 602205"/>
                <a:gd name="connsiteY17" fmla="*/ 601359 h 601359"/>
                <a:gd name="connsiteX18" fmla="*/ 0 w 602205"/>
                <a:gd name="connsiteY18" fmla="*/ 300760 h 601359"/>
                <a:gd name="connsiteX19" fmla="*/ 301183 w 602205"/>
                <a:gd name="connsiteY19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2205" h="601359">
                  <a:moveTo>
                    <a:pt x="301222" y="129064"/>
                  </a:moveTo>
                  <a:cubicBezTo>
                    <a:pt x="318971" y="129064"/>
                    <a:pt x="333492" y="143561"/>
                    <a:pt x="333492" y="161278"/>
                  </a:cubicBezTo>
                  <a:lnTo>
                    <a:pt x="333492" y="300925"/>
                  </a:lnTo>
                  <a:cubicBezTo>
                    <a:pt x="333492" y="318643"/>
                    <a:pt x="318971" y="333139"/>
                    <a:pt x="301222" y="333139"/>
                  </a:cubicBezTo>
                  <a:lnTo>
                    <a:pt x="161334" y="333139"/>
                  </a:lnTo>
                  <a:cubicBezTo>
                    <a:pt x="143585" y="333139"/>
                    <a:pt x="129064" y="318643"/>
                    <a:pt x="129064" y="300925"/>
                  </a:cubicBezTo>
                  <a:cubicBezTo>
                    <a:pt x="129064" y="283047"/>
                    <a:pt x="143585" y="268711"/>
                    <a:pt x="161334" y="268711"/>
                  </a:cubicBezTo>
                  <a:lnTo>
                    <a:pt x="268953" y="268711"/>
                  </a:lnTo>
                  <a:lnTo>
                    <a:pt x="268953" y="161278"/>
                  </a:lnTo>
                  <a:cubicBezTo>
                    <a:pt x="268953" y="143561"/>
                    <a:pt x="283313" y="129064"/>
                    <a:pt x="301222" y="129064"/>
                  </a:cubicBezTo>
                  <a:close/>
                  <a:moveTo>
                    <a:pt x="301183" y="64437"/>
                  </a:moveTo>
                  <a:cubicBezTo>
                    <a:pt x="170676" y="64437"/>
                    <a:pt x="64528" y="170436"/>
                    <a:pt x="64528" y="300760"/>
                  </a:cubicBezTo>
                  <a:cubicBezTo>
                    <a:pt x="64528" y="430923"/>
                    <a:pt x="170676" y="536922"/>
                    <a:pt x="301183" y="536922"/>
                  </a:cubicBezTo>
                  <a:cubicBezTo>
                    <a:pt x="431529" y="536922"/>
                    <a:pt x="537677" y="430923"/>
                    <a:pt x="537677" y="300760"/>
                  </a:cubicBezTo>
                  <a:cubicBezTo>
                    <a:pt x="537677" y="170436"/>
                    <a:pt x="431529" y="64437"/>
                    <a:pt x="301183" y="64437"/>
                  </a:cubicBezTo>
                  <a:close/>
                  <a:moveTo>
                    <a:pt x="301183" y="0"/>
                  </a:moveTo>
                  <a:cubicBezTo>
                    <a:pt x="467181" y="0"/>
                    <a:pt x="602205" y="134835"/>
                    <a:pt x="602205" y="300760"/>
                  </a:cubicBezTo>
                  <a:cubicBezTo>
                    <a:pt x="602205" y="466525"/>
                    <a:pt x="467181" y="601359"/>
                    <a:pt x="301183" y="601359"/>
                  </a:cubicBezTo>
                  <a:cubicBezTo>
                    <a:pt x="135024" y="601359"/>
                    <a:pt x="0" y="466525"/>
                    <a:pt x="0" y="300760"/>
                  </a:cubicBezTo>
                  <a:cubicBezTo>
                    <a:pt x="0" y="134835"/>
                    <a:pt x="135024" y="0"/>
                    <a:pt x="3011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FBF7EB2-8BB6-47F9-A11D-C9F6C455DEF6}"/>
              </a:ext>
            </a:extLst>
          </p:cNvPr>
          <p:cNvGrpSpPr/>
          <p:nvPr/>
        </p:nvGrpSpPr>
        <p:grpSpPr>
          <a:xfrm>
            <a:off x="10064382" y="4794829"/>
            <a:ext cx="1039864" cy="1039864"/>
            <a:chOff x="10064382" y="4794829"/>
            <a:chExt cx="1039864" cy="103986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F7B1F09-DF47-4AD9-9F0C-A9650EA3BEBC}"/>
                </a:ext>
              </a:extLst>
            </p:cNvPr>
            <p:cNvSpPr/>
            <p:nvPr/>
          </p:nvSpPr>
          <p:spPr>
            <a:xfrm>
              <a:off x="10064382" y="4794829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business-card_47912">
              <a:extLst>
                <a:ext uri="{FF2B5EF4-FFF2-40B4-BE49-F238E27FC236}">
                  <a16:creationId xmlns:a16="http://schemas.microsoft.com/office/drawing/2014/main" id="{995B1437-4BA2-4A84-8738-665D1BA534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80507" y="4980597"/>
              <a:ext cx="607614" cy="609685"/>
            </a:xfrm>
            <a:custGeom>
              <a:avLst/>
              <a:gdLst>
                <a:gd name="connsiteX0" fmla="*/ 358868 w 607156"/>
                <a:gd name="connsiteY0" fmla="*/ 427147 h 609225"/>
                <a:gd name="connsiteX1" fmla="*/ 468018 w 607156"/>
                <a:gd name="connsiteY1" fmla="*/ 427147 h 609225"/>
                <a:gd name="connsiteX2" fmla="*/ 480943 w 607156"/>
                <a:gd name="connsiteY2" fmla="*/ 440063 h 609225"/>
                <a:gd name="connsiteX3" fmla="*/ 480943 w 607156"/>
                <a:gd name="connsiteY3" fmla="*/ 461590 h 609225"/>
                <a:gd name="connsiteX4" fmla="*/ 468018 w 607156"/>
                <a:gd name="connsiteY4" fmla="*/ 474506 h 609225"/>
                <a:gd name="connsiteX5" fmla="*/ 370358 w 607156"/>
                <a:gd name="connsiteY5" fmla="*/ 474506 h 609225"/>
                <a:gd name="connsiteX6" fmla="*/ 370358 w 607156"/>
                <a:gd name="connsiteY6" fmla="*/ 465895 h 609225"/>
                <a:gd name="connsiteX7" fmla="*/ 358868 w 607156"/>
                <a:gd name="connsiteY7" fmla="*/ 427147 h 609225"/>
                <a:gd name="connsiteX8" fmla="*/ 328686 w 607156"/>
                <a:gd name="connsiteY8" fmla="*/ 339787 h 609225"/>
                <a:gd name="connsiteX9" fmla="*/ 468016 w 607156"/>
                <a:gd name="connsiteY9" fmla="*/ 339787 h 609225"/>
                <a:gd name="connsiteX10" fmla="*/ 480943 w 607156"/>
                <a:gd name="connsiteY10" fmla="*/ 352640 h 609225"/>
                <a:gd name="connsiteX11" fmla="*/ 480943 w 607156"/>
                <a:gd name="connsiteY11" fmla="*/ 374063 h 609225"/>
                <a:gd name="connsiteX12" fmla="*/ 468016 w 607156"/>
                <a:gd name="connsiteY12" fmla="*/ 386916 h 609225"/>
                <a:gd name="connsiteX13" fmla="*/ 301394 w 607156"/>
                <a:gd name="connsiteY13" fmla="*/ 386916 h 609225"/>
                <a:gd name="connsiteX14" fmla="*/ 301394 w 607156"/>
                <a:gd name="connsiteY14" fmla="*/ 374063 h 609225"/>
                <a:gd name="connsiteX15" fmla="*/ 301394 w 607156"/>
                <a:gd name="connsiteY15" fmla="*/ 372635 h 609225"/>
                <a:gd name="connsiteX16" fmla="*/ 328686 w 607156"/>
                <a:gd name="connsiteY16" fmla="*/ 339787 h 609225"/>
                <a:gd name="connsiteX17" fmla="*/ 307141 w 607156"/>
                <a:gd name="connsiteY17" fmla="*/ 252196 h 609225"/>
                <a:gd name="connsiteX18" fmla="*/ 468016 w 607156"/>
                <a:gd name="connsiteY18" fmla="*/ 252196 h 609225"/>
                <a:gd name="connsiteX19" fmla="*/ 480943 w 607156"/>
                <a:gd name="connsiteY19" fmla="*/ 265112 h 609225"/>
                <a:gd name="connsiteX20" fmla="*/ 480943 w 607156"/>
                <a:gd name="connsiteY20" fmla="*/ 286639 h 609225"/>
                <a:gd name="connsiteX21" fmla="*/ 468016 w 607156"/>
                <a:gd name="connsiteY21" fmla="*/ 299555 h 609225"/>
                <a:gd name="connsiteX22" fmla="*/ 324378 w 607156"/>
                <a:gd name="connsiteY22" fmla="*/ 299555 h 609225"/>
                <a:gd name="connsiteX23" fmla="*/ 317196 w 607156"/>
                <a:gd name="connsiteY23" fmla="*/ 290944 h 609225"/>
                <a:gd name="connsiteX24" fmla="*/ 307141 w 607156"/>
                <a:gd name="connsiteY24" fmla="*/ 252196 h 609225"/>
                <a:gd name="connsiteX25" fmla="*/ 239782 w 607156"/>
                <a:gd name="connsiteY25" fmla="*/ 227827 h 609225"/>
                <a:gd name="connsiteX26" fmla="*/ 301473 w 607156"/>
                <a:gd name="connsiteY26" fmla="*/ 303820 h 609225"/>
                <a:gd name="connsiteX27" fmla="*/ 304342 w 607156"/>
                <a:gd name="connsiteY27" fmla="*/ 303820 h 609225"/>
                <a:gd name="connsiteX28" fmla="*/ 312950 w 607156"/>
                <a:gd name="connsiteY28" fmla="*/ 326761 h 609225"/>
                <a:gd name="connsiteX29" fmla="*/ 295734 w 607156"/>
                <a:gd name="connsiteY29" fmla="*/ 356871 h 609225"/>
                <a:gd name="connsiteX30" fmla="*/ 291430 w 607156"/>
                <a:gd name="connsiteY30" fmla="*/ 355438 h 609225"/>
                <a:gd name="connsiteX31" fmla="*/ 271345 w 607156"/>
                <a:gd name="connsiteY31" fmla="*/ 386982 h 609225"/>
                <a:gd name="connsiteX32" fmla="*/ 267041 w 607156"/>
                <a:gd name="connsiteY32" fmla="*/ 395585 h 609225"/>
                <a:gd name="connsiteX33" fmla="*/ 281387 w 607156"/>
                <a:gd name="connsiteY33" fmla="*/ 408489 h 609225"/>
                <a:gd name="connsiteX34" fmla="*/ 295734 w 607156"/>
                <a:gd name="connsiteY34" fmla="*/ 408489 h 609225"/>
                <a:gd name="connsiteX35" fmla="*/ 353121 w 607156"/>
                <a:gd name="connsiteY35" fmla="*/ 465842 h 609225"/>
                <a:gd name="connsiteX36" fmla="*/ 353121 w 607156"/>
                <a:gd name="connsiteY36" fmla="*/ 481614 h 609225"/>
                <a:gd name="connsiteX37" fmla="*/ 335905 w 607156"/>
                <a:gd name="connsiteY37" fmla="*/ 500254 h 609225"/>
                <a:gd name="connsiteX38" fmla="*/ 145093 w 607156"/>
                <a:gd name="connsiteY38" fmla="*/ 500254 h 609225"/>
                <a:gd name="connsiteX39" fmla="*/ 126443 w 607156"/>
                <a:gd name="connsiteY39" fmla="*/ 481614 h 609225"/>
                <a:gd name="connsiteX40" fmla="*/ 126443 w 607156"/>
                <a:gd name="connsiteY40" fmla="*/ 465842 h 609225"/>
                <a:gd name="connsiteX41" fmla="*/ 183830 w 607156"/>
                <a:gd name="connsiteY41" fmla="*/ 408489 h 609225"/>
                <a:gd name="connsiteX42" fmla="*/ 198176 w 607156"/>
                <a:gd name="connsiteY42" fmla="*/ 408489 h 609225"/>
                <a:gd name="connsiteX43" fmla="*/ 212523 w 607156"/>
                <a:gd name="connsiteY43" fmla="*/ 395585 h 609225"/>
                <a:gd name="connsiteX44" fmla="*/ 209654 w 607156"/>
                <a:gd name="connsiteY44" fmla="*/ 386982 h 609225"/>
                <a:gd name="connsiteX45" fmla="*/ 188134 w 607156"/>
                <a:gd name="connsiteY45" fmla="*/ 356871 h 609225"/>
                <a:gd name="connsiteX46" fmla="*/ 185264 w 607156"/>
                <a:gd name="connsiteY46" fmla="*/ 356871 h 609225"/>
                <a:gd name="connsiteX47" fmla="*/ 168048 w 607156"/>
                <a:gd name="connsiteY47" fmla="*/ 326761 h 609225"/>
                <a:gd name="connsiteX48" fmla="*/ 176656 w 607156"/>
                <a:gd name="connsiteY48" fmla="*/ 303820 h 609225"/>
                <a:gd name="connsiteX49" fmla="*/ 179526 w 607156"/>
                <a:gd name="connsiteY49" fmla="*/ 303820 h 609225"/>
                <a:gd name="connsiteX50" fmla="*/ 239782 w 607156"/>
                <a:gd name="connsiteY50" fmla="*/ 227827 h 609225"/>
                <a:gd name="connsiteX51" fmla="*/ 81815 w 607156"/>
                <a:gd name="connsiteY51" fmla="*/ 157682 h 609225"/>
                <a:gd name="connsiteX52" fmla="*/ 38754 w 607156"/>
                <a:gd name="connsiteY52" fmla="*/ 200686 h 609225"/>
                <a:gd name="connsiteX53" fmla="*/ 38754 w 607156"/>
                <a:gd name="connsiteY53" fmla="*/ 527517 h 609225"/>
                <a:gd name="connsiteX54" fmla="*/ 81815 w 607156"/>
                <a:gd name="connsiteY54" fmla="*/ 570521 h 609225"/>
                <a:gd name="connsiteX55" fmla="*/ 525341 w 607156"/>
                <a:gd name="connsiteY55" fmla="*/ 570521 h 609225"/>
                <a:gd name="connsiteX56" fmla="*/ 568402 w 607156"/>
                <a:gd name="connsiteY56" fmla="*/ 527517 h 609225"/>
                <a:gd name="connsiteX57" fmla="*/ 568402 w 607156"/>
                <a:gd name="connsiteY57" fmla="*/ 200686 h 609225"/>
                <a:gd name="connsiteX58" fmla="*/ 525341 w 607156"/>
                <a:gd name="connsiteY58" fmla="*/ 157682 h 609225"/>
                <a:gd name="connsiteX59" fmla="*/ 387547 w 607156"/>
                <a:gd name="connsiteY59" fmla="*/ 157682 h 609225"/>
                <a:gd name="connsiteX60" fmla="*/ 387547 w 607156"/>
                <a:gd name="connsiteY60" fmla="*/ 199252 h 609225"/>
                <a:gd name="connsiteX61" fmla="*/ 229657 w 607156"/>
                <a:gd name="connsiteY61" fmla="*/ 199252 h 609225"/>
                <a:gd name="connsiteX62" fmla="*/ 229657 w 607156"/>
                <a:gd name="connsiteY62" fmla="*/ 157682 h 609225"/>
                <a:gd name="connsiteX63" fmla="*/ 310130 w 607156"/>
                <a:gd name="connsiteY63" fmla="*/ 73107 h 609225"/>
                <a:gd name="connsiteX64" fmla="*/ 327372 w 607156"/>
                <a:gd name="connsiteY64" fmla="*/ 89545 h 609225"/>
                <a:gd name="connsiteX65" fmla="*/ 310130 w 607156"/>
                <a:gd name="connsiteY65" fmla="*/ 105983 h 609225"/>
                <a:gd name="connsiteX66" fmla="*/ 292888 w 607156"/>
                <a:gd name="connsiteY66" fmla="*/ 89545 h 609225"/>
                <a:gd name="connsiteX67" fmla="*/ 310130 w 607156"/>
                <a:gd name="connsiteY67" fmla="*/ 73107 h 609225"/>
                <a:gd name="connsiteX68" fmla="*/ 269847 w 607156"/>
                <a:gd name="connsiteY68" fmla="*/ 38704 h 609225"/>
                <a:gd name="connsiteX69" fmla="*/ 269847 w 607156"/>
                <a:gd name="connsiteY69" fmla="*/ 160549 h 609225"/>
                <a:gd name="connsiteX70" fmla="*/ 348792 w 607156"/>
                <a:gd name="connsiteY70" fmla="*/ 160549 h 609225"/>
                <a:gd name="connsiteX71" fmla="*/ 348792 w 607156"/>
                <a:gd name="connsiteY71" fmla="*/ 38704 h 609225"/>
                <a:gd name="connsiteX72" fmla="*/ 229657 w 607156"/>
                <a:gd name="connsiteY72" fmla="*/ 0 h 609225"/>
                <a:gd name="connsiteX73" fmla="*/ 387547 w 607156"/>
                <a:gd name="connsiteY73" fmla="*/ 0 h 609225"/>
                <a:gd name="connsiteX74" fmla="*/ 387547 w 607156"/>
                <a:gd name="connsiteY74" fmla="*/ 118978 h 609225"/>
                <a:gd name="connsiteX75" fmla="*/ 525341 w 607156"/>
                <a:gd name="connsiteY75" fmla="*/ 118978 h 609225"/>
                <a:gd name="connsiteX76" fmla="*/ 607156 w 607156"/>
                <a:gd name="connsiteY76" fmla="*/ 200686 h 609225"/>
                <a:gd name="connsiteX77" fmla="*/ 607156 w 607156"/>
                <a:gd name="connsiteY77" fmla="*/ 527517 h 609225"/>
                <a:gd name="connsiteX78" fmla="*/ 525341 w 607156"/>
                <a:gd name="connsiteY78" fmla="*/ 609225 h 609225"/>
                <a:gd name="connsiteX79" fmla="*/ 81815 w 607156"/>
                <a:gd name="connsiteY79" fmla="*/ 609225 h 609225"/>
                <a:gd name="connsiteX80" fmla="*/ 0 w 607156"/>
                <a:gd name="connsiteY80" fmla="*/ 527517 h 609225"/>
                <a:gd name="connsiteX81" fmla="*/ 0 w 607156"/>
                <a:gd name="connsiteY81" fmla="*/ 200686 h 609225"/>
                <a:gd name="connsiteX82" fmla="*/ 81815 w 607156"/>
                <a:gd name="connsiteY82" fmla="*/ 118978 h 609225"/>
                <a:gd name="connsiteX83" fmla="*/ 229657 w 607156"/>
                <a:gd name="connsiteY83" fmla="*/ 118978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56" h="609225">
                  <a:moveTo>
                    <a:pt x="358868" y="427147"/>
                  </a:moveTo>
                  <a:lnTo>
                    <a:pt x="468018" y="427147"/>
                  </a:lnTo>
                  <a:cubicBezTo>
                    <a:pt x="475199" y="427147"/>
                    <a:pt x="480943" y="432888"/>
                    <a:pt x="480943" y="440063"/>
                  </a:cubicBezTo>
                  <a:lnTo>
                    <a:pt x="480943" y="461590"/>
                  </a:lnTo>
                  <a:cubicBezTo>
                    <a:pt x="480943" y="468766"/>
                    <a:pt x="475199" y="474506"/>
                    <a:pt x="468018" y="474506"/>
                  </a:cubicBezTo>
                  <a:lnTo>
                    <a:pt x="370358" y="474506"/>
                  </a:lnTo>
                  <a:lnTo>
                    <a:pt x="370358" y="465895"/>
                  </a:lnTo>
                  <a:cubicBezTo>
                    <a:pt x="370358" y="451544"/>
                    <a:pt x="366049" y="438628"/>
                    <a:pt x="358868" y="427147"/>
                  </a:cubicBezTo>
                  <a:close/>
                  <a:moveTo>
                    <a:pt x="328686" y="339787"/>
                  </a:moveTo>
                  <a:lnTo>
                    <a:pt x="468016" y="339787"/>
                  </a:lnTo>
                  <a:cubicBezTo>
                    <a:pt x="475198" y="339787"/>
                    <a:pt x="480943" y="345500"/>
                    <a:pt x="480943" y="352640"/>
                  </a:cubicBezTo>
                  <a:lnTo>
                    <a:pt x="480943" y="374063"/>
                  </a:lnTo>
                  <a:cubicBezTo>
                    <a:pt x="480943" y="381203"/>
                    <a:pt x="475198" y="386916"/>
                    <a:pt x="468016" y="386916"/>
                  </a:cubicBezTo>
                  <a:lnTo>
                    <a:pt x="301394" y="386916"/>
                  </a:lnTo>
                  <a:lnTo>
                    <a:pt x="301394" y="374063"/>
                  </a:lnTo>
                  <a:cubicBezTo>
                    <a:pt x="301394" y="374063"/>
                    <a:pt x="301394" y="374063"/>
                    <a:pt x="301394" y="372635"/>
                  </a:cubicBezTo>
                  <a:cubicBezTo>
                    <a:pt x="314322" y="368350"/>
                    <a:pt x="324377" y="354069"/>
                    <a:pt x="328686" y="339787"/>
                  </a:cubicBezTo>
                  <a:close/>
                  <a:moveTo>
                    <a:pt x="307141" y="252196"/>
                  </a:moveTo>
                  <a:lnTo>
                    <a:pt x="468016" y="252196"/>
                  </a:lnTo>
                  <a:cubicBezTo>
                    <a:pt x="475198" y="252196"/>
                    <a:pt x="480943" y="257937"/>
                    <a:pt x="480943" y="265112"/>
                  </a:cubicBezTo>
                  <a:lnTo>
                    <a:pt x="480943" y="286639"/>
                  </a:lnTo>
                  <a:cubicBezTo>
                    <a:pt x="480943" y="293815"/>
                    <a:pt x="475198" y="299555"/>
                    <a:pt x="468016" y="299555"/>
                  </a:cubicBezTo>
                  <a:lnTo>
                    <a:pt x="324378" y="299555"/>
                  </a:lnTo>
                  <a:cubicBezTo>
                    <a:pt x="322941" y="295250"/>
                    <a:pt x="320069" y="292379"/>
                    <a:pt x="317196" y="290944"/>
                  </a:cubicBezTo>
                  <a:cubicBezTo>
                    <a:pt x="315760" y="275158"/>
                    <a:pt x="311450" y="262242"/>
                    <a:pt x="307141" y="252196"/>
                  </a:cubicBezTo>
                  <a:close/>
                  <a:moveTo>
                    <a:pt x="239782" y="227827"/>
                  </a:moveTo>
                  <a:cubicBezTo>
                    <a:pt x="291430" y="227827"/>
                    <a:pt x="300038" y="270842"/>
                    <a:pt x="301473" y="303820"/>
                  </a:cubicBezTo>
                  <a:cubicBezTo>
                    <a:pt x="301473" y="303820"/>
                    <a:pt x="302908" y="303820"/>
                    <a:pt x="304342" y="303820"/>
                  </a:cubicBezTo>
                  <a:cubicBezTo>
                    <a:pt x="311516" y="303820"/>
                    <a:pt x="312950" y="313857"/>
                    <a:pt x="312950" y="326761"/>
                  </a:cubicBezTo>
                  <a:cubicBezTo>
                    <a:pt x="312950" y="338232"/>
                    <a:pt x="302908" y="356871"/>
                    <a:pt x="295734" y="356871"/>
                  </a:cubicBezTo>
                  <a:cubicBezTo>
                    <a:pt x="294300" y="356871"/>
                    <a:pt x="292865" y="356871"/>
                    <a:pt x="291430" y="355438"/>
                  </a:cubicBezTo>
                  <a:cubicBezTo>
                    <a:pt x="287126" y="368342"/>
                    <a:pt x="279953" y="378379"/>
                    <a:pt x="271345" y="386982"/>
                  </a:cubicBezTo>
                  <a:cubicBezTo>
                    <a:pt x="268475" y="389849"/>
                    <a:pt x="267041" y="392717"/>
                    <a:pt x="267041" y="395585"/>
                  </a:cubicBezTo>
                  <a:cubicBezTo>
                    <a:pt x="267041" y="402754"/>
                    <a:pt x="274214" y="408489"/>
                    <a:pt x="281387" y="408489"/>
                  </a:cubicBezTo>
                  <a:lnTo>
                    <a:pt x="295734" y="408489"/>
                  </a:lnTo>
                  <a:cubicBezTo>
                    <a:pt x="327297" y="408489"/>
                    <a:pt x="353121" y="434298"/>
                    <a:pt x="353121" y="465842"/>
                  </a:cubicBezTo>
                  <a:lnTo>
                    <a:pt x="353121" y="481614"/>
                  </a:lnTo>
                  <a:cubicBezTo>
                    <a:pt x="353121" y="491651"/>
                    <a:pt x="345948" y="500254"/>
                    <a:pt x="335905" y="500254"/>
                  </a:cubicBezTo>
                  <a:lnTo>
                    <a:pt x="145093" y="500254"/>
                  </a:lnTo>
                  <a:cubicBezTo>
                    <a:pt x="135051" y="500254"/>
                    <a:pt x="126443" y="491651"/>
                    <a:pt x="126443" y="481614"/>
                  </a:cubicBezTo>
                  <a:lnTo>
                    <a:pt x="126443" y="465842"/>
                  </a:lnTo>
                  <a:cubicBezTo>
                    <a:pt x="126443" y="434298"/>
                    <a:pt x="152267" y="408489"/>
                    <a:pt x="183830" y="408489"/>
                  </a:cubicBezTo>
                  <a:lnTo>
                    <a:pt x="198176" y="408489"/>
                  </a:lnTo>
                  <a:cubicBezTo>
                    <a:pt x="205350" y="408489"/>
                    <a:pt x="212523" y="402754"/>
                    <a:pt x="212523" y="395585"/>
                  </a:cubicBezTo>
                  <a:cubicBezTo>
                    <a:pt x="212523" y="392717"/>
                    <a:pt x="211088" y="389849"/>
                    <a:pt x="209654" y="386982"/>
                  </a:cubicBezTo>
                  <a:cubicBezTo>
                    <a:pt x="201046" y="379813"/>
                    <a:pt x="193872" y="368342"/>
                    <a:pt x="188134" y="356871"/>
                  </a:cubicBezTo>
                  <a:cubicBezTo>
                    <a:pt x="186699" y="356871"/>
                    <a:pt x="186699" y="356871"/>
                    <a:pt x="185264" y="356871"/>
                  </a:cubicBezTo>
                  <a:cubicBezTo>
                    <a:pt x="176656" y="356871"/>
                    <a:pt x="168048" y="338232"/>
                    <a:pt x="168048" y="326761"/>
                  </a:cubicBezTo>
                  <a:cubicBezTo>
                    <a:pt x="168048" y="313857"/>
                    <a:pt x="168048" y="303820"/>
                    <a:pt x="176656" y="303820"/>
                  </a:cubicBezTo>
                  <a:cubicBezTo>
                    <a:pt x="178091" y="303820"/>
                    <a:pt x="178091" y="303820"/>
                    <a:pt x="179526" y="303820"/>
                  </a:cubicBezTo>
                  <a:cubicBezTo>
                    <a:pt x="179526" y="270842"/>
                    <a:pt x="185264" y="227827"/>
                    <a:pt x="239782" y="227827"/>
                  </a:cubicBezTo>
                  <a:close/>
                  <a:moveTo>
                    <a:pt x="81815" y="157682"/>
                  </a:moveTo>
                  <a:cubicBezTo>
                    <a:pt x="58849" y="157682"/>
                    <a:pt x="38754" y="176317"/>
                    <a:pt x="38754" y="200686"/>
                  </a:cubicBezTo>
                  <a:lnTo>
                    <a:pt x="38754" y="527517"/>
                  </a:lnTo>
                  <a:cubicBezTo>
                    <a:pt x="38754" y="550453"/>
                    <a:pt x="58849" y="570521"/>
                    <a:pt x="81815" y="570521"/>
                  </a:cubicBezTo>
                  <a:lnTo>
                    <a:pt x="525341" y="570521"/>
                  </a:lnTo>
                  <a:cubicBezTo>
                    <a:pt x="549742" y="570521"/>
                    <a:pt x="568402" y="550453"/>
                    <a:pt x="568402" y="527517"/>
                  </a:cubicBezTo>
                  <a:lnTo>
                    <a:pt x="568402" y="200686"/>
                  </a:lnTo>
                  <a:cubicBezTo>
                    <a:pt x="568402" y="176317"/>
                    <a:pt x="549742" y="157682"/>
                    <a:pt x="525341" y="157682"/>
                  </a:cubicBezTo>
                  <a:lnTo>
                    <a:pt x="387547" y="157682"/>
                  </a:lnTo>
                  <a:lnTo>
                    <a:pt x="387547" y="199252"/>
                  </a:lnTo>
                  <a:lnTo>
                    <a:pt x="229657" y="199252"/>
                  </a:lnTo>
                  <a:lnTo>
                    <a:pt x="229657" y="157682"/>
                  </a:lnTo>
                  <a:close/>
                  <a:moveTo>
                    <a:pt x="310130" y="73107"/>
                  </a:moveTo>
                  <a:cubicBezTo>
                    <a:pt x="319652" y="73107"/>
                    <a:pt x="327372" y="80467"/>
                    <a:pt x="327372" y="89545"/>
                  </a:cubicBezTo>
                  <a:cubicBezTo>
                    <a:pt x="327372" y="98623"/>
                    <a:pt x="319652" y="105983"/>
                    <a:pt x="310130" y="105983"/>
                  </a:cubicBezTo>
                  <a:cubicBezTo>
                    <a:pt x="300608" y="105983"/>
                    <a:pt x="292888" y="98623"/>
                    <a:pt x="292888" y="89545"/>
                  </a:cubicBezTo>
                  <a:cubicBezTo>
                    <a:pt x="292888" y="80467"/>
                    <a:pt x="300608" y="73107"/>
                    <a:pt x="310130" y="73107"/>
                  </a:cubicBezTo>
                  <a:close/>
                  <a:moveTo>
                    <a:pt x="269847" y="38704"/>
                  </a:moveTo>
                  <a:lnTo>
                    <a:pt x="269847" y="160549"/>
                  </a:lnTo>
                  <a:lnTo>
                    <a:pt x="348792" y="160549"/>
                  </a:lnTo>
                  <a:lnTo>
                    <a:pt x="348792" y="38704"/>
                  </a:lnTo>
                  <a:close/>
                  <a:moveTo>
                    <a:pt x="229657" y="0"/>
                  </a:moveTo>
                  <a:lnTo>
                    <a:pt x="387547" y="0"/>
                  </a:lnTo>
                  <a:lnTo>
                    <a:pt x="387547" y="118978"/>
                  </a:lnTo>
                  <a:lnTo>
                    <a:pt x="525341" y="118978"/>
                  </a:lnTo>
                  <a:cubicBezTo>
                    <a:pt x="571272" y="118978"/>
                    <a:pt x="607156" y="154815"/>
                    <a:pt x="607156" y="200686"/>
                  </a:cubicBezTo>
                  <a:lnTo>
                    <a:pt x="607156" y="527517"/>
                  </a:lnTo>
                  <a:cubicBezTo>
                    <a:pt x="607156" y="571955"/>
                    <a:pt x="571272" y="609225"/>
                    <a:pt x="525341" y="609225"/>
                  </a:cubicBezTo>
                  <a:lnTo>
                    <a:pt x="81815" y="609225"/>
                  </a:lnTo>
                  <a:cubicBezTo>
                    <a:pt x="37319" y="609225"/>
                    <a:pt x="0" y="571955"/>
                    <a:pt x="0" y="527517"/>
                  </a:cubicBezTo>
                  <a:lnTo>
                    <a:pt x="0" y="200686"/>
                  </a:lnTo>
                  <a:cubicBezTo>
                    <a:pt x="0" y="154815"/>
                    <a:pt x="37319" y="118978"/>
                    <a:pt x="81815" y="118978"/>
                  </a:cubicBezTo>
                  <a:lnTo>
                    <a:pt x="229657" y="118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F830C6-DBC5-40F1-996C-BE42465F4B10}"/>
              </a:ext>
            </a:extLst>
          </p:cNvPr>
          <p:cNvGrpSpPr/>
          <p:nvPr/>
        </p:nvGrpSpPr>
        <p:grpSpPr>
          <a:xfrm>
            <a:off x="3920256" y="4794829"/>
            <a:ext cx="1039864" cy="1039864"/>
            <a:chOff x="3920256" y="4794829"/>
            <a:chExt cx="1039864" cy="103986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416F43F-18F7-4407-A2A2-9E62A8607FC5}"/>
                </a:ext>
              </a:extLst>
            </p:cNvPr>
            <p:cNvSpPr/>
            <p:nvPr/>
          </p:nvSpPr>
          <p:spPr>
            <a:xfrm>
              <a:off x="3920256" y="4794829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validate-search_64702">
              <a:extLst>
                <a:ext uri="{FF2B5EF4-FFF2-40B4-BE49-F238E27FC236}">
                  <a16:creationId xmlns:a16="http://schemas.microsoft.com/office/drawing/2014/main" id="{7FB3F087-B678-4663-B147-3D14398EFD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13728" y="5001586"/>
              <a:ext cx="612947" cy="612000"/>
            </a:xfrm>
            <a:custGeom>
              <a:avLst/>
              <a:gdLst>
                <a:gd name="connsiteX0" fmla="*/ 444103 w 607089"/>
                <a:gd name="connsiteY0" fmla="*/ 163584 h 606152"/>
                <a:gd name="connsiteX1" fmla="*/ 469914 w 607089"/>
                <a:gd name="connsiteY1" fmla="*/ 176766 h 606152"/>
                <a:gd name="connsiteX2" fmla="*/ 475193 w 607089"/>
                <a:gd name="connsiteY2" fmla="*/ 220412 h 606152"/>
                <a:gd name="connsiteX3" fmla="*/ 378258 w 607089"/>
                <a:gd name="connsiteY3" fmla="*/ 317225 h 606152"/>
                <a:gd name="connsiteX4" fmla="*/ 346435 w 607089"/>
                <a:gd name="connsiteY4" fmla="*/ 330260 h 606152"/>
                <a:gd name="connsiteX5" fmla="*/ 313879 w 607089"/>
                <a:gd name="connsiteY5" fmla="*/ 316492 h 606152"/>
                <a:gd name="connsiteX6" fmla="*/ 248913 w 607089"/>
                <a:gd name="connsiteY6" fmla="*/ 251755 h 606152"/>
                <a:gd name="connsiteX7" fmla="*/ 242021 w 607089"/>
                <a:gd name="connsiteY7" fmla="*/ 228760 h 606152"/>
                <a:gd name="connsiteX8" fmla="*/ 254926 w 607089"/>
                <a:gd name="connsiteY8" fmla="*/ 208695 h 606152"/>
                <a:gd name="connsiteX9" fmla="*/ 280883 w 607089"/>
                <a:gd name="connsiteY9" fmla="*/ 195074 h 606152"/>
                <a:gd name="connsiteX10" fmla="*/ 297894 w 607089"/>
                <a:gd name="connsiteY10" fmla="*/ 202836 h 606152"/>
                <a:gd name="connsiteX11" fmla="*/ 342036 w 607089"/>
                <a:gd name="connsiteY11" fmla="*/ 246922 h 606152"/>
                <a:gd name="connsiteX12" fmla="*/ 346435 w 607089"/>
                <a:gd name="connsiteY12" fmla="*/ 249705 h 606152"/>
                <a:gd name="connsiteX13" fmla="*/ 350541 w 607089"/>
                <a:gd name="connsiteY13" fmla="*/ 247068 h 606152"/>
                <a:gd name="connsiteX14" fmla="*/ 426212 w 607089"/>
                <a:gd name="connsiteY14" fmla="*/ 171493 h 606152"/>
                <a:gd name="connsiteX15" fmla="*/ 444103 w 607089"/>
                <a:gd name="connsiteY15" fmla="*/ 163584 h 606152"/>
                <a:gd name="connsiteX16" fmla="*/ 360877 w 607089"/>
                <a:gd name="connsiteY16" fmla="*/ 64177 h 606152"/>
                <a:gd name="connsiteX17" fmla="*/ 232178 w 607089"/>
                <a:gd name="connsiteY17" fmla="*/ 117334 h 606152"/>
                <a:gd name="connsiteX18" fmla="*/ 232178 w 607089"/>
                <a:gd name="connsiteY18" fmla="*/ 374333 h 606152"/>
                <a:gd name="connsiteX19" fmla="*/ 489575 w 607089"/>
                <a:gd name="connsiteY19" fmla="*/ 374333 h 606152"/>
                <a:gd name="connsiteX20" fmla="*/ 489575 w 607089"/>
                <a:gd name="connsiteY20" fmla="*/ 117334 h 606152"/>
                <a:gd name="connsiteX21" fmla="*/ 360877 w 607089"/>
                <a:gd name="connsiteY21" fmla="*/ 64177 h 606152"/>
                <a:gd name="connsiteX22" fmla="*/ 360876 w 607089"/>
                <a:gd name="connsiteY22" fmla="*/ 0 h 606152"/>
                <a:gd name="connsiteX23" fmla="*/ 535041 w 607089"/>
                <a:gd name="connsiteY23" fmla="*/ 71938 h 606152"/>
                <a:gd name="connsiteX24" fmla="*/ 535041 w 607089"/>
                <a:gd name="connsiteY24" fmla="*/ 419729 h 606152"/>
                <a:gd name="connsiteX25" fmla="*/ 237751 w 607089"/>
                <a:gd name="connsiteY25" fmla="*/ 456778 h 606152"/>
                <a:gd name="connsiteX26" fmla="*/ 225138 w 607089"/>
                <a:gd name="connsiteY26" fmla="*/ 458388 h 606152"/>
                <a:gd name="connsiteX27" fmla="*/ 99740 w 607089"/>
                <a:gd name="connsiteY27" fmla="*/ 583593 h 606152"/>
                <a:gd name="connsiteX28" fmla="*/ 17607 w 607089"/>
                <a:gd name="connsiteY28" fmla="*/ 592379 h 606152"/>
                <a:gd name="connsiteX29" fmla="*/ 13794 w 607089"/>
                <a:gd name="connsiteY29" fmla="*/ 588572 h 606152"/>
                <a:gd name="connsiteX30" fmla="*/ 22594 w 607089"/>
                <a:gd name="connsiteY30" fmla="*/ 506567 h 606152"/>
                <a:gd name="connsiteX31" fmla="*/ 148139 w 607089"/>
                <a:gd name="connsiteY31" fmla="*/ 381069 h 606152"/>
                <a:gd name="connsiteX32" fmla="*/ 149606 w 607089"/>
                <a:gd name="connsiteY32" fmla="*/ 368768 h 606152"/>
                <a:gd name="connsiteX33" fmla="*/ 186712 w 607089"/>
                <a:gd name="connsiteY33" fmla="*/ 71938 h 606152"/>
                <a:gd name="connsiteX34" fmla="*/ 360876 w 607089"/>
                <a:gd name="connsiteY34" fmla="*/ 0 h 6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7089" h="606152">
                  <a:moveTo>
                    <a:pt x="444103" y="163584"/>
                  </a:moveTo>
                  <a:cubicBezTo>
                    <a:pt x="452462" y="163584"/>
                    <a:pt x="461261" y="167978"/>
                    <a:pt x="469914" y="176766"/>
                  </a:cubicBezTo>
                  <a:cubicBezTo>
                    <a:pt x="485459" y="192291"/>
                    <a:pt x="487365" y="208256"/>
                    <a:pt x="475193" y="220412"/>
                  </a:cubicBezTo>
                  <a:lnTo>
                    <a:pt x="378258" y="317225"/>
                  </a:lnTo>
                  <a:cubicBezTo>
                    <a:pt x="369459" y="326013"/>
                    <a:pt x="359047" y="330260"/>
                    <a:pt x="346435" y="330260"/>
                  </a:cubicBezTo>
                  <a:cubicBezTo>
                    <a:pt x="337783" y="330260"/>
                    <a:pt x="325171" y="327917"/>
                    <a:pt x="313879" y="316492"/>
                  </a:cubicBezTo>
                  <a:lnTo>
                    <a:pt x="248913" y="251755"/>
                  </a:lnTo>
                  <a:cubicBezTo>
                    <a:pt x="242314" y="245018"/>
                    <a:pt x="239821" y="237109"/>
                    <a:pt x="242021" y="228760"/>
                  </a:cubicBezTo>
                  <a:cubicBezTo>
                    <a:pt x="243634" y="222463"/>
                    <a:pt x="247887" y="215872"/>
                    <a:pt x="254926" y="208695"/>
                  </a:cubicBezTo>
                  <a:cubicBezTo>
                    <a:pt x="264165" y="199614"/>
                    <a:pt x="272670" y="195074"/>
                    <a:pt x="280883" y="195074"/>
                  </a:cubicBezTo>
                  <a:cubicBezTo>
                    <a:pt x="287042" y="195074"/>
                    <a:pt x="292761" y="197710"/>
                    <a:pt x="297894" y="202836"/>
                  </a:cubicBezTo>
                  <a:cubicBezTo>
                    <a:pt x="298187" y="203129"/>
                    <a:pt x="326491" y="231397"/>
                    <a:pt x="342036" y="246922"/>
                  </a:cubicBezTo>
                  <a:cubicBezTo>
                    <a:pt x="343649" y="248533"/>
                    <a:pt x="344529" y="249705"/>
                    <a:pt x="346435" y="249705"/>
                  </a:cubicBezTo>
                  <a:cubicBezTo>
                    <a:pt x="348195" y="249705"/>
                    <a:pt x="349075" y="248533"/>
                    <a:pt x="350541" y="247068"/>
                  </a:cubicBezTo>
                  <a:cubicBezTo>
                    <a:pt x="376058" y="221584"/>
                    <a:pt x="425626" y="172079"/>
                    <a:pt x="426212" y="171493"/>
                  </a:cubicBezTo>
                  <a:cubicBezTo>
                    <a:pt x="431492" y="166220"/>
                    <a:pt x="437504" y="163584"/>
                    <a:pt x="444103" y="163584"/>
                  </a:cubicBezTo>
                  <a:close/>
                  <a:moveTo>
                    <a:pt x="360877" y="64177"/>
                  </a:moveTo>
                  <a:cubicBezTo>
                    <a:pt x="314274" y="64177"/>
                    <a:pt x="267671" y="81896"/>
                    <a:pt x="232178" y="117334"/>
                  </a:cubicBezTo>
                  <a:cubicBezTo>
                    <a:pt x="161192" y="188210"/>
                    <a:pt x="161192" y="303457"/>
                    <a:pt x="232178" y="374333"/>
                  </a:cubicBezTo>
                  <a:cubicBezTo>
                    <a:pt x="303164" y="445209"/>
                    <a:pt x="418589" y="445209"/>
                    <a:pt x="489575" y="374333"/>
                  </a:cubicBezTo>
                  <a:cubicBezTo>
                    <a:pt x="560560" y="303457"/>
                    <a:pt x="560560" y="188210"/>
                    <a:pt x="489575" y="117334"/>
                  </a:cubicBezTo>
                  <a:cubicBezTo>
                    <a:pt x="454082" y="81896"/>
                    <a:pt x="407479" y="64177"/>
                    <a:pt x="360877" y="64177"/>
                  </a:cubicBezTo>
                  <a:close/>
                  <a:moveTo>
                    <a:pt x="360876" y="0"/>
                  </a:moveTo>
                  <a:cubicBezTo>
                    <a:pt x="423942" y="0"/>
                    <a:pt x="487008" y="23980"/>
                    <a:pt x="535041" y="71938"/>
                  </a:cubicBezTo>
                  <a:cubicBezTo>
                    <a:pt x="631106" y="167855"/>
                    <a:pt x="631106" y="323812"/>
                    <a:pt x="535041" y="419729"/>
                  </a:cubicBezTo>
                  <a:cubicBezTo>
                    <a:pt x="453495" y="501148"/>
                    <a:pt x="332350" y="513449"/>
                    <a:pt x="237751" y="456778"/>
                  </a:cubicBezTo>
                  <a:cubicBezTo>
                    <a:pt x="237751" y="456778"/>
                    <a:pt x="230858" y="452677"/>
                    <a:pt x="225138" y="458388"/>
                  </a:cubicBezTo>
                  <a:cubicBezTo>
                    <a:pt x="193752" y="489726"/>
                    <a:pt x="99740" y="583593"/>
                    <a:pt x="99740" y="583593"/>
                  </a:cubicBezTo>
                  <a:cubicBezTo>
                    <a:pt x="74660" y="608634"/>
                    <a:pt x="39754" y="614638"/>
                    <a:pt x="17607" y="592379"/>
                  </a:cubicBezTo>
                  <a:lnTo>
                    <a:pt x="13794" y="588572"/>
                  </a:lnTo>
                  <a:cubicBezTo>
                    <a:pt x="-8499" y="566460"/>
                    <a:pt x="-2486" y="531608"/>
                    <a:pt x="22594" y="506567"/>
                  </a:cubicBezTo>
                  <a:cubicBezTo>
                    <a:pt x="22594" y="506567"/>
                    <a:pt x="116753" y="412407"/>
                    <a:pt x="148139" y="381069"/>
                  </a:cubicBezTo>
                  <a:cubicBezTo>
                    <a:pt x="153712" y="375651"/>
                    <a:pt x="149606" y="368768"/>
                    <a:pt x="149606" y="368768"/>
                  </a:cubicBezTo>
                  <a:cubicBezTo>
                    <a:pt x="92846" y="274316"/>
                    <a:pt x="105166" y="153358"/>
                    <a:pt x="186712" y="71938"/>
                  </a:cubicBezTo>
                  <a:cubicBezTo>
                    <a:pt x="234745" y="23980"/>
                    <a:pt x="297810" y="0"/>
                    <a:pt x="3608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B1C713-22B0-4A9F-8D66-38A962B555DE}"/>
              </a:ext>
            </a:extLst>
          </p:cNvPr>
          <p:cNvGrpSpPr/>
          <p:nvPr/>
        </p:nvGrpSpPr>
        <p:grpSpPr>
          <a:xfrm>
            <a:off x="7128681" y="1680275"/>
            <a:ext cx="1039864" cy="1039864"/>
            <a:chOff x="7128681" y="1680275"/>
            <a:chExt cx="1039864" cy="10398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BEDB522-8B97-402B-9AC3-A5CE08E626CA}"/>
                </a:ext>
              </a:extLst>
            </p:cNvPr>
            <p:cNvSpPr/>
            <p:nvPr/>
          </p:nvSpPr>
          <p:spPr>
            <a:xfrm>
              <a:off x="7128681" y="1680275"/>
              <a:ext cx="1039864" cy="1039864"/>
            </a:xfrm>
            <a:prstGeom prst="ellipse">
              <a:avLst/>
            </a:prstGeom>
            <a:solidFill>
              <a:srgbClr val="004578"/>
            </a:solidFill>
            <a:ln>
              <a:noFill/>
            </a:ln>
            <a:effectLst>
              <a:outerShdw blurRad="215900" dir="2700000" sx="102000" sy="102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strategical-planning_27141">
              <a:extLst>
                <a:ext uri="{FF2B5EF4-FFF2-40B4-BE49-F238E27FC236}">
                  <a16:creationId xmlns:a16="http://schemas.microsoft.com/office/drawing/2014/main" id="{1DD56B04-EC4F-42CB-B6A0-721872C925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6383" y="1933464"/>
              <a:ext cx="602560" cy="609685"/>
            </a:xfrm>
            <a:custGeom>
              <a:avLst/>
              <a:gdLst>
                <a:gd name="connsiteX0" fmla="*/ 327500 w 596772"/>
                <a:gd name="connsiteY0" fmla="*/ 222827 h 603828"/>
                <a:gd name="connsiteX1" fmla="*/ 317859 w 596772"/>
                <a:gd name="connsiteY1" fmla="*/ 232453 h 603828"/>
                <a:gd name="connsiteX2" fmla="*/ 327500 w 596772"/>
                <a:gd name="connsiteY2" fmla="*/ 242079 h 603828"/>
                <a:gd name="connsiteX3" fmla="*/ 337141 w 596772"/>
                <a:gd name="connsiteY3" fmla="*/ 232453 h 603828"/>
                <a:gd name="connsiteX4" fmla="*/ 327500 w 596772"/>
                <a:gd name="connsiteY4" fmla="*/ 222827 h 603828"/>
                <a:gd name="connsiteX5" fmla="*/ 412093 w 596772"/>
                <a:gd name="connsiteY5" fmla="*/ 152184 h 603828"/>
                <a:gd name="connsiteX6" fmla="*/ 402452 w 596772"/>
                <a:gd name="connsiteY6" fmla="*/ 161810 h 603828"/>
                <a:gd name="connsiteX7" fmla="*/ 412093 w 596772"/>
                <a:gd name="connsiteY7" fmla="*/ 171436 h 603828"/>
                <a:gd name="connsiteX8" fmla="*/ 421734 w 596772"/>
                <a:gd name="connsiteY8" fmla="*/ 161810 h 603828"/>
                <a:gd name="connsiteX9" fmla="*/ 412093 w 596772"/>
                <a:gd name="connsiteY9" fmla="*/ 152184 h 603828"/>
                <a:gd name="connsiteX10" fmla="*/ 198124 w 596772"/>
                <a:gd name="connsiteY10" fmla="*/ 145508 h 603828"/>
                <a:gd name="connsiteX11" fmla="*/ 181796 w 596772"/>
                <a:gd name="connsiteY11" fmla="*/ 161810 h 603828"/>
                <a:gd name="connsiteX12" fmla="*/ 198124 w 596772"/>
                <a:gd name="connsiteY12" fmla="*/ 178112 h 603828"/>
                <a:gd name="connsiteX13" fmla="*/ 214451 w 596772"/>
                <a:gd name="connsiteY13" fmla="*/ 161810 h 603828"/>
                <a:gd name="connsiteX14" fmla="*/ 198124 w 596772"/>
                <a:gd name="connsiteY14" fmla="*/ 145508 h 603828"/>
                <a:gd name="connsiteX15" fmla="*/ 198124 w 596772"/>
                <a:gd name="connsiteY15" fmla="*/ 123772 h 603828"/>
                <a:gd name="connsiteX16" fmla="*/ 236221 w 596772"/>
                <a:gd name="connsiteY16" fmla="*/ 161810 h 603828"/>
                <a:gd name="connsiteX17" fmla="*/ 229379 w 596772"/>
                <a:gd name="connsiteY17" fmla="*/ 183546 h 603828"/>
                <a:gd name="connsiteX18" fmla="*/ 325945 w 596772"/>
                <a:gd name="connsiteY18" fmla="*/ 200625 h 603828"/>
                <a:gd name="connsiteX19" fmla="*/ 382859 w 596772"/>
                <a:gd name="connsiteY19" fmla="*/ 172989 h 603828"/>
                <a:gd name="connsiteX20" fmla="*/ 380682 w 596772"/>
                <a:gd name="connsiteY20" fmla="*/ 161810 h 603828"/>
                <a:gd name="connsiteX21" fmla="*/ 412093 w 596772"/>
                <a:gd name="connsiteY21" fmla="*/ 130448 h 603828"/>
                <a:gd name="connsiteX22" fmla="*/ 443504 w 596772"/>
                <a:gd name="connsiteY22" fmla="*/ 161810 h 603828"/>
                <a:gd name="connsiteX23" fmla="*/ 412093 w 596772"/>
                <a:gd name="connsiteY23" fmla="*/ 193172 h 603828"/>
                <a:gd name="connsiteX24" fmla="*/ 398253 w 596772"/>
                <a:gd name="connsiteY24" fmla="*/ 189757 h 603828"/>
                <a:gd name="connsiteX25" fmla="*/ 351448 w 596772"/>
                <a:gd name="connsiteY25" fmla="*/ 212424 h 603828"/>
                <a:gd name="connsiteX26" fmla="*/ 358912 w 596772"/>
                <a:gd name="connsiteY26" fmla="*/ 232453 h 603828"/>
                <a:gd name="connsiteX27" fmla="*/ 327500 w 596772"/>
                <a:gd name="connsiteY27" fmla="*/ 263815 h 603828"/>
                <a:gd name="connsiteX28" fmla="*/ 296089 w 596772"/>
                <a:gd name="connsiteY28" fmla="*/ 232453 h 603828"/>
                <a:gd name="connsiteX29" fmla="*/ 299821 w 596772"/>
                <a:gd name="connsiteY29" fmla="*/ 218169 h 603828"/>
                <a:gd name="connsiteX30" fmla="*/ 203255 w 596772"/>
                <a:gd name="connsiteY30" fmla="*/ 200935 h 603828"/>
                <a:gd name="connsiteX31" fmla="*/ 174954 w 596772"/>
                <a:gd name="connsiteY31" fmla="*/ 244408 h 603828"/>
                <a:gd name="connsiteX32" fmla="*/ 176820 w 596772"/>
                <a:gd name="connsiteY32" fmla="*/ 252947 h 603828"/>
                <a:gd name="connsiteX33" fmla="*/ 156294 w 596772"/>
                <a:gd name="connsiteY33" fmla="*/ 273441 h 603828"/>
                <a:gd name="connsiteX34" fmla="*/ 135768 w 596772"/>
                <a:gd name="connsiteY34" fmla="*/ 252947 h 603828"/>
                <a:gd name="connsiteX35" fmla="*/ 156294 w 596772"/>
                <a:gd name="connsiteY35" fmla="*/ 232453 h 603828"/>
                <a:gd name="connsiteX36" fmla="*/ 156761 w 596772"/>
                <a:gd name="connsiteY36" fmla="*/ 232453 h 603828"/>
                <a:gd name="connsiteX37" fmla="*/ 180863 w 596772"/>
                <a:gd name="connsiteY37" fmla="*/ 195501 h 603828"/>
                <a:gd name="connsiteX38" fmla="*/ 160026 w 596772"/>
                <a:gd name="connsiteY38" fmla="*/ 161810 h 603828"/>
                <a:gd name="connsiteX39" fmla="*/ 198124 w 596772"/>
                <a:gd name="connsiteY39" fmla="*/ 123772 h 603828"/>
                <a:gd name="connsiteX40" fmla="*/ 63907 w 596772"/>
                <a:gd name="connsiteY40" fmla="*/ 67696 h 603828"/>
                <a:gd name="connsiteX41" fmla="*/ 63907 w 596772"/>
                <a:gd name="connsiteY41" fmla="*/ 335684 h 603828"/>
                <a:gd name="connsiteX42" fmla="*/ 528201 w 596772"/>
                <a:gd name="connsiteY42" fmla="*/ 335684 h 603828"/>
                <a:gd name="connsiteX43" fmla="*/ 528201 w 596772"/>
                <a:gd name="connsiteY43" fmla="*/ 67696 h 603828"/>
                <a:gd name="connsiteX44" fmla="*/ 36385 w 596772"/>
                <a:gd name="connsiteY44" fmla="*/ 0 h 603828"/>
                <a:gd name="connsiteX45" fmla="*/ 560543 w 596772"/>
                <a:gd name="connsiteY45" fmla="*/ 0 h 603828"/>
                <a:gd name="connsiteX46" fmla="*/ 596772 w 596772"/>
                <a:gd name="connsiteY46" fmla="*/ 36177 h 603828"/>
                <a:gd name="connsiteX47" fmla="*/ 596772 w 596772"/>
                <a:gd name="connsiteY47" fmla="*/ 374345 h 603828"/>
                <a:gd name="connsiteX48" fmla="*/ 560543 w 596772"/>
                <a:gd name="connsiteY48" fmla="*/ 410522 h 603828"/>
                <a:gd name="connsiteX49" fmla="*/ 435684 w 596772"/>
                <a:gd name="connsiteY49" fmla="*/ 410522 h 603828"/>
                <a:gd name="connsiteX50" fmla="*/ 462428 w 596772"/>
                <a:gd name="connsiteY50" fmla="*/ 565633 h 603828"/>
                <a:gd name="connsiteX51" fmla="*/ 435839 w 596772"/>
                <a:gd name="connsiteY51" fmla="*/ 603207 h 603828"/>
                <a:gd name="connsiteX52" fmla="*/ 430242 w 596772"/>
                <a:gd name="connsiteY52" fmla="*/ 603828 h 603828"/>
                <a:gd name="connsiteX53" fmla="*/ 398055 w 596772"/>
                <a:gd name="connsiteY53" fmla="*/ 576657 h 603828"/>
                <a:gd name="connsiteX54" fmla="*/ 369445 w 596772"/>
                <a:gd name="connsiteY54" fmla="*/ 410522 h 603828"/>
                <a:gd name="connsiteX55" fmla="*/ 226238 w 596772"/>
                <a:gd name="connsiteY55" fmla="*/ 410522 h 603828"/>
                <a:gd name="connsiteX56" fmla="*/ 197628 w 596772"/>
                <a:gd name="connsiteY56" fmla="*/ 576657 h 603828"/>
                <a:gd name="connsiteX57" fmla="*/ 165442 w 596772"/>
                <a:gd name="connsiteY57" fmla="*/ 603828 h 603828"/>
                <a:gd name="connsiteX58" fmla="*/ 159844 w 596772"/>
                <a:gd name="connsiteY58" fmla="*/ 603207 h 603828"/>
                <a:gd name="connsiteX59" fmla="*/ 133255 w 596772"/>
                <a:gd name="connsiteY59" fmla="*/ 565633 h 603828"/>
                <a:gd name="connsiteX60" fmla="*/ 159844 w 596772"/>
                <a:gd name="connsiteY60" fmla="*/ 410522 h 603828"/>
                <a:gd name="connsiteX61" fmla="*/ 36385 w 596772"/>
                <a:gd name="connsiteY61" fmla="*/ 410522 h 603828"/>
                <a:gd name="connsiteX62" fmla="*/ 0 w 596772"/>
                <a:gd name="connsiteY62" fmla="*/ 374345 h 603828"/>
                <a:gd name="connsiteX63" fmla="*/ 0 w 596772"/>
                <a:gd name="connsiteY63" fmla="*/ 36177 h 603828"/>
                <a:gd name="connsiteX64" fmla="*/ 36385 w 596772"/>
                <a:gd name="connsiteY64" fmla="*/ 0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96772" h="603828">
                  <a:moveTo>
                    <a:pt x="327500" y="222827"/>
                  </a:moveTo>
                  <a:cubicBezTo>
                    <a:pt x="322213" y="222827"/>
                    <a:pt x="317859" y="227174"/>
                    <a:pt x="317859" y="232453"/>
                  </a:cubicBezTo>
                  <a:cubicBezTo>
                    <a:pt x="317859" y="237732"/>
                    <a:pt x="322213" y="242079"/>
                    <a:pt x="327500" y="242079"/>
                  </a:cubicBezTo>
                  <a:cubicBezTo>
                    <a:pt x="332787" y="242079"/>
                    <a:pt x="337141" y="237732"/>
                    <a:pt x="337141" y="232453"/>
                  </a:cubicBezTo>
                  <a:cubicBezTo>
                    <a:pt x="337141" y="227174"/>
                    <a:pt x="332787" y="222827"/>
                    <a:pt x="327500" y="222827"/>
                  </a:cubicBezTo>
                  <a:close/>
                  <a:moveTo>
                    <a:pt x="412093" y="152184"/>
                  </a:moveTo>
                  <a:cubicBezTo>
                    <a:pt x="406806" y="152184"/>
                    <a:pt x="402452" y="156532"/>
                    <a:pt x="402452" y="161810"/>
                  </a:cubicBezTo>
                  <a:cubicBezTo>
                    <a:pt x="402452" y="167089"/>
                    <a:pt x="406806" y="171436"/>
                    <a:pt x="412093" y="171436"/>
                  </a:cubicBezTo>
                  <a:cubicBezTo>
                    <a:pt x="417380" y="171436"/>
                    <a:pt x="421734" y="167089"/>
                    <a:pt x="421734" y="161810"/>
                  </a:cubicBezTo>
                  <a:cubicBezTo>
                    <a:pt x="421734" y="156532"/>
                    <a:pt x="417380" y="152184"/>
                    <a:pt x="412093" y="152184"/>
                  </a:cubicBezTo>
                  <a:close/>
                  <a:moveTo>
                    <a:pt x="198124" y="145508"/>
                  </a:moveTo>
                  <a:cubicBezTo>
                    <a:pt x="189105" y="145508"/>
                    <a:pt x="181796" y="152805"/>
                    <a:pt x="181796" y="161810"/>
                  </a:cubicBezTo>
                  <a:cubicBezTo>
                    <a:pt x="181796" y="170815"/>
                    <a:pt x="189105" y="178112"/>
                    <a:pt x="198124" y="178112"/>
                  </a:cubicBezTo>
                  <a:cubicBezTo>
                    <a:pt x="207143" y="178112"/>
                    <a:pt x="214451" y="170815"/>
                    <a:pt x="214451" y="161810"/>
                  </a:cubicBezTo>
                  <a:cubicBezTo>
                    <a:pt x="214451" y="152805"/>
                    <a:pt x="207143" y="145508"/>
                    <a:pt x="198124" y="145508"/>
                  </a:cubicBezTo>
                  <a:close/>
                  <a:moveTo>
                    <a:pt x="198124" y="123772"/>
                  </a:moveTo>
                  <a:cubicBezTo>
                    <a:pt x="219116" y="123772"/>
                    <a:pt x="236221" y="140850"/>
                    <a:pt x="236221" y="161810"/>
                  </a:cubicBezTo>
                  <a:cubicBezTo>
                    <a:pt x="236221" y="169884"/>
                    <a:pt x="233578" y="177336"/>
                    <a:pt x="229379" y="183546"/>
                  </a:cubicBezTo>
                  <a:lnTo>
                    <a:pt x="325945" y="200625"/>
                  </a:lnTo>
                  <a:lnTo>
                    <a:pt x="382859" y="172989"/>
                  </a:lnTo>
                  <a:cubicBezTo>
                    <a:pt x="381615" y="169573"/>
                    <a:pt x="380682" y="165847"/>
                    <a:pt x="380682" y="161810"/>
                  </a:cubicBezTo>
                  <a:cubicBezTo>
                    <a:pt x="380682" y="144577"/>
                    <a:pt x="394832" y="130448"/>
                    <a:pt x="412093" y="130448"/>
                  </a:cubicBezTo>
                  <a:cubicBezTo>
                    <a:pt x="429509" y="130448"/>
                    <a:pt x="443504" y="144577"/>
                    <a:pt x="443504" y="161810"/>
                  </a:cubicBezTo>
                  <a:cubicBezTo>
                    <a:pt x="443504" y="179199"/>
                    <a:pt x="429353" y="193172"/>
                    <a:pt x="412093" y="193172"/>
                  </a:cubicBezTo>
                  <a:cubicBezTo>
                    <a:pt x="407117" y="193172"/>
                    <a:pt x="402452" y="191930"/>
                    <a:pt x="398253" y="189757"/>
                  </a:cubicBezTo>
                  <a:lnTo>
                    <a:pt x="351448" y="212424"/>
                  </a:lnTo>
                  <a:cubicBezTo>
                    <a:pt x="355957" y="217859"/>
                    <a:pt x="358912" y="224845"/>
                    <a:pt x="358912" y="232453"/>
                  </a:cubicBezTo>
                  <a:cubicBezTo>
                    <a:pt x="358912" y="249842"/>
                    <a:pt x="344761" y="263815"/>
                    <a:pt x="327500" y="263815"/>
                  </a:cubicBezTo>
                  <a:cubicBezTo>
                    <a:pt x="310084" y="263815"/>
                    <a:pt x="296089" y="249842"/>
                    <a:pt x="296089" y="232453"/>
                  </a:cubicBezTo>
                  <a:cubicBezTo>
                    <a:pt x="296089" y="227329"/>
                    <a:pt x="297489" y="222361"/>
                    <a:pt x="299821" y="218169"/>
                  </a:cubicBezTo>
                  <a:lnTo>
                    <a:pt x="203255" y="200935"/>
                  </a:lnTo>
                  <a:lnTo>
                    <a:pt x="174954" y="244408"/>
                  </a:lnTo>
                  <a:cubicBezTo>
                    <a:pt x="176198" y="247047"/>
                    <a:pt x="176820" y="249842"/>
                    <a:pt x="176820" y="252947"/>
                  </a:cubicBezTo>
                  <a:cubicBezTo>
                    <a:pt x="176820" y="264281"/>
                    <a:pt x="167646" y="273441"/>
                    <a:pt x="156294" y="273441"/>
                  </a:cubicBezTo>
                  <a:cubicBezTo>
                    <a:pt x="145098" y="273441"/>
                    <a:pt x="135768" y="264281"/>
                    <a:pt x="135768" y="252947"/>
                  </a:cubicBezTo>
                  <a:cubicBezTo>
                    <a:pt x="135768" y="241613"/>
                    <a:pt x="145098" y="232453"/>
                    <a:pt x="156294" y="232453"/>
                  </a:cubicBezTo>
                  <a:cubicBezTo>
                    <a:pt x="156450" y="232453"/>
                    <a:pt x="156605" y="232453"/>
                    <a:pt x="156761" y="232453"/>
                  </a:cubicBezTo>
                  <a:lnTo>
                    <a:pt x="180863" y="195501"/>
                  </a:lnTo>
                  <a:cubicBezTo>
                    <a:pt x="168579" y="189291"/>
                    <a:pt x="160026" y="176560"/>
                    <a:pt x="160026" y="161810"/>
                  </a:cubicBezTo>
                  <a:cubicBezTo>
                    <a:pt x="160026" y="140850"/>
                    <a:pt x="177131" y="123772"/>
                    <a:pt x="198124" y="123772"/>
                  </a:cubicBezTo>
                  <a:close/>
                  <a:moveTo>
                    <a:pt x="63907" y="67696"/>
                  </a:moveTo>
                  <a:lnTo>
                    <a:pt x="63907" y="335684"/>
                  </a:lnTo>
                  <a:lnTo>
                    <a:pt x="528201" y="335684"/>
                  </a:lnTo>
                  <a:lnTo>
                    <a:pt x="528201" y="67696"/>
                  </a:lnTo>
                  <a:close/>
                  <a:moveTo>
                    <a:pt x="36385" y="0"/>
                  </a:moveTo>
                  <a:lnTo>
                    <a:pt x="560543" y="0"/>
                  </a:lnTo>
                  <a:cubicBezTo>
                    <a:pt x="580601" y="0"/>
                    <a:pt x="596772" y="16148"/>
                    <a:pt x="596772" y="36177"/>
                  </a:cubicBezTo>
                  <a:lnTo>
                    <a:pt x="596772" y="374345"/>
                  </a:lnTo>
                  <a:cubicBezTo>
                    <a:pt x="596772" y="394375"/>
                    <a:pt x="580601" y="410522"/>
                    <a:pt x="560543" y="410522"/>
                  </a:cubicBezTo>
                  <a:lnTo>
                    <a:pt x="435684" y="410522"/>
                  </a:lnTo>
                  <a:lnTo>
                    <a:pt x="462428" y="565633"/>
                  </a:lnTo>
                  <a:cubicBezTo>
                    <a:pt x="465538" y="583333"/>
                    <a:pt x="453565" y="600257"/>
                    <a:pt x="435839" y="603207"/>
                  </a:cubicBezTo>
                  <a:cubicBezTo>
                    <a:pt x="433818" y="603673"/>
                    <a:pt x="432108" y="603828"/>
                    <a:pt x="430242" y="603828"/>
                  </a:cubicBezTo>
                  <a:cubicBezTo>
                    <a:pt x="414537" y="603828"/>
                    <a:pt x="400854" y="592494"/>
                    <a:pt x="398055" y="576657"/>
                  </a:cubicBezTo>
                  <a:lnTo>
                    <a:pt x="369445" y="410522"/>
                  </a:lnTo>
                  <a:lnTo>
                    <a:pt x="226238" y="410522"/>
                  </a:lnTo>
                  <a:lnTo>
                    <a:pt x="197628" y="576657"/>
                  </a:lnTo>
                  <a:cubicBezTo>
                    <a:pt x="194829" y="592494"/>
                    <a:pt x="180991" y="603828"/>
                    <a:pt x="165442" y="603828"/>
                  </a:cubicBezTo>
                  <a:cubicBezTo>
                    <a:pt x="163576" y="603828"/>
                    <a:pt x="161710" y="603673"/>
                    <a:pt x="159844" y="603207"/>
                  </a:cubicBezTo>
                  <a:cubicBezTo>
                    <a:pt x="142118" y="600257"/>
                    <a:pt x="130145" y="583333"/>
                    <a:pt x="133255" y="565633"/>
                  </a:cubicBezTo>
                  <a:lnTo>
                    <a:pt x="159844" y="410522"/>
                  </a:lnTo>
                  <a:lnTo>
                    <a:pt x="36385" y="410522"/>
                  </a:lnTo>
                  <a:cubicBezTo>
                    <a:pt x="16326" y="410522"/>
                    <a:pt x="0" y="394375"/>
                    <a:pt x="0" y="374345"/>
                  </a:cubicBezTo>
                  <a:lnTo>
                    <a:pt x="0" y="36177"/>
                  </a:lnTo>
                  <a:cubicBezTo>
                    <a:pt x="0" y="16148"/>
                    <a:pt x="16326" y="0"/>
                    <a:pt x="363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193C2A1-D9BA-4C61-ADD6-BE2DA1469345}"/>
              </a:ext>
            </a:extLst>
          </p:cNvPr>
          <p:cNvCxnSpPr/>
          <p:nvPr/>
        </p:nvCxnSpPr>
        <p:spPr>
          <a:xfrm flipV="1">
            <a:off x="1573960" y="2796339"/>
            <a:ext cx="0" cy="975561"/>
          </a:xfrm>
          <a:prstGeom prst="straightConnector1">
            <a:avLst/>
          </a:prstGeom>
          <a:ln w="28575">
            <a:solidFill>
              <a:srgbClr val="0045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A2C228F-A887-4272-AA76-50FAF2F52A36}"/>
              </a:ext>
            </a:extLst>
          </p:cNvPr>
          <p:cNvCxnSpPr/>
          <p:nvPr/>
        </p:nvCxnSpPr>
        <p:spPr>
          <a:xfrm flipV="1">
            <a:off x="7648613" y="2796339"/>
            <a:ext cx="0" cy="975561"/>
          </a:xfrm>
          <a:prstGeom prst="straightConnector1">
            <a:avLst/>
          </a:prstGeom>
          <a:ln w="28575">
            <a:solidFill>
              <a:srgbClr val="0045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2A9FCE1-4ED0-4E0A-9A3A-00FFAC0F17EB}"/>
              </a:ext>
            </a:extLst>
          </p:cNvPr>
          <p:cNvCxnSpPr>
            <a:cxnSpLocks/>
          </p:cNvCxnSpPr>
          <p:nvPr/>
        </p:nvCxnSpPr>
        <p:spPr>
          <a:xfrm>
            <a:off x="4423974" y="3781168"/>
            <a:ext cx="0" cy="975561"/>
          </a:xfrm>
          <a:prstGeom prst="straightConnector1">
            <a:avLst/>
          </a:prstGeom>
          <a:ln w="28575">
            <a:solidFill>
              <a:srgbClr val="0045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9E5C15A-5E6C-42A0-9E5C-EED99AA2E8E9}"/>
              </a:ext>
            </a:extLst>
          </p:cNvPr>
          <p:cNvCxnSpPr>
            <a:cxnSpLocks/>
          </p:cNvCxnSpPr>
          <p:nvPr/>
        </p:nvCxnSpPr>
        <p:spPr>
          <a:xfrm>
            <a:off x="10555777" y="3781168"/>
            <a:ext cx="0" cy="975561"/>
          </a:xfrm>
          <a:prstGeom prst="straightConnector1">
            <a:avLst/>
          </a:prstGeom>
          <a:ln w="28575">
            <a:solidFill>
              <a:srgbClr val="0045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7184F78-5A51-4146-B51A-DCEFB357EEB5}"/>
              </a:ext>
            </a:extLst>
          </p:cNvPr>
          <p:cNvSpPr txBox="1"/>
          <p:nvPr/>
        </p:nvSpPr>
        <p:spPr>
          <a:xfrm>
            <a:off x="3616336" y="403168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第二部分：研究方法及过程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E8517E-0D94-4424-9DED-30D6FCBB0656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methods and processes 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3AC05B9-DC4D-47AA-B751-96465B1EF4AC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F406CDF-58C1-48C0-966A-B590B5F092BA}"/>
              </a:ext>
            </a:extLst>
          </p:cNvPr>
          <p:cNvSpPr txBox="1"/>
          <p:nvPr/>
        </p:nvSpPr>
        <p:spPr>
          <a:xfrm>
            <a:off x="9818056" y="2919483"/>
            <a:ext cx="1771109" cy="56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效果测试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FDE4BD-2A07-45D5-A3FF-82A1691406A8}"/>
              </a:ext>
            </a:extLst>
          </p:cNvPr>
          <p:cNvSpPr txBox="1"/>
          <p:nvPr/>
        </p:nvSpPr>
        <p:spPr>
          <a:xfrm>
            <a:off x="6954597" y="4071404"/>
            <a:ext cx="1771109" cy="56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框架搭建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83F047-388C-4D44-8329-DC387D630316}"/>
              </a:ext>
            </a:extLst>
          </p:cNvPr>
          <p:cNvSpPr txBox="1"/>
          <p:nvPr/>
        </p:nvSpPr>
        <p:spPr>
          <a:xfrm>
            <a:off x="350086" y="4037199"/>
            <a:ext cx="2447748" cy="56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搭建系统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9331"/>
            <a:ext cx="3764206" cy="4374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876E46C-0A39-B4FF-1735-E978E78A5D07}"/>
              </a:ext>
            </a:extLst>
          </p:cNvPr>
          <p:cNvSpPr txBox="1"/>
          <p:nvPr/>
        </p:nvSpPr>
        <p:spPr>
          <a:xfrm>
            <a:off x="3217134" y="3026704"/>
            <a:ext cx="2447748" cy="56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技术栈选择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1BB80A-99F2-C324-2F05-5D03E197B713}"/>
              </a:ext>
            </a:extLst>
          </p:cNvPr>
          <p:cNvSpPr txBox="1"/>
          <p:nvPr/>
        </p:nvSpPr>
        <p:spPr>
          <a:xfrm>
            <a:off x="3224235" y="1335854"/>
            <a:ext cx="2431906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React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Docxtemplater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RESTful API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Node.js+Express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F00E01-70EE-380B-E165-C4BEB55E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68" y="1388094"/>
            <a:ext cx="3752996" cy="490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3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37FEE4-D24C-421C-8973-E53A6CA07E87}"/>
              </a:ext>
            </a:extLst>
          </p:cNvPr>
          <p:cNvGrpSpPr/>
          <p:nvPr/>
        </p:nvGrpSpPr>
        <p:grpSpPr>
          <a:xfrm>
            <a:off x="1564082" y="1666004"/>
            <a:ext cx="9063836" cy="2785681"/>
            <a:chOff x="1941094" y="1802361"/>
            <a:chExt cx="8316901" cy="255611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FEE5E41-6B3E-46ED-B175-BF4C9FAF23C9}"/>
                </a:ext>
              </a:extLst>
            </p:cNvPr>
            <p:cNvSpPr txBox="1"/>
            <p:nvPr/>
          </p:nvSpPr>
          <p:spPr>
            <a:xfrm>
              <a:off x="4062400" y="3896814"/>
              <a:ext cx="4869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2F2F2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Research results and presentations</a:t>
              </a:r>
              <a:endParaRPr lang="zh-CN" altLang="en-US" sz="2400" dirty="0">
                <a:solidFill>
                  <a:srgbClr val="F2F2F2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E20F677-5A87-480D-A9A6-FC892ED3F462}"/>
                </a:ext>
              </a:extLst>
            </p:cNvPr>
            <p:cNvSpPr/>
            <p:nvPr/>
          </p:nvSpPr>
          <p:spPr>
            <a:xfrm>
              <a:off x="1941094" y="1802361"/>
              <a:ext cx="2267362" cy="2267362"/>
            </a:xfrm>
            <a:prstGeom prst="ellipse">
              <a:avLst/>
            </a:prstGeom>
            <a:noFill/>
            <a:ln>
              <a:solidFill>
                <a:srgbClr val="6F6C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D24F5A3-DA5C-4D87-8C90-2FF9F88BB2E4}"/>
                </a:ext>
              </a:extLst>
            </p:cNvPr>
            <p:cNvSpPr/>
            <p:nvPr/>
          </p:nvSpPr>
          <p:spPr>
            <a:xfrm>
              <a:off x="3957607" y="1802361"/>
              <a:ext cx="2267362" cy="2267362"/>
            </a:xfrm>
            <a:prstGeom prst="ellipse">
              <a:avLst/>
            </a:prstGeom>
            <a:noFill/>
            <a:ln>
              <a:solidFill>
                <a:srgbClr val="6F6C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DF10C67-C018-445D-A204-632F91F06D65}"/>
                </a:ext>
              </a:extLst>
            </p:cNvPr>
            <p:cNvSpPr/>
            <p:nvPr/>
          </p:nvSpPr>
          <p:spPr>
            <a:xfrm>
              <a:off x="5974120" y="1802361"/>
              <a:ext cx="2267362" cy="2267362"/>
            </a:xfrm>
            <a:prstGeom prst="ellipse">
              <a:avLst/>
            </a:prstGeom>
            <a:noFill/>
            <a:ln>
              <a:solidFill>
                <a:srgbClr val="6F6C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CB3C1A2-C467-466D-8A6D-DAA9609E46FD}"/>
                </a:ext>
              </a:extLst>
            </p:cNvPr>
            <p:cNvSpPr/>
            <p:nvPr/>
          </p:nvSpPr>
          <p:spPr>
            <a:xfrm>
              <a:off x="7990633" y="1802361"/>
              <a:ext cx="2267362" cy="2267362"/>
            </a:xfrm>
            <a:prstGeom prst="ellipse">
              <a:avLst/>
            </a:prstGeom>
            <a:noFill/>
            <a:ln>
              <a:solidFill>
                <a:srgbClr val="6F6C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cogwheel-outline_45304">
            <a:extLst>
              <a:ext uri="{FF2B5EF4-FFF2-40B4-BE49-F238E27FC236}">
                <a16:creationId xmlns:a16="http://schemas.microsoft.com/office/drawing/2014/main" id="{FBDE60E8-25BA-424E-9216-8FE7E84D117C}"/>
              </a:ext>
            </a:extLst>
          </p:cNvPr>
          <p:cNvSpPr>
            <a:spLocks noChangeAspect="1"/>
          </p:cNvSpPr>
          <p:nvPr/>
        </p:nvSpPr>
        <p:spPr bwMode="auto">
          <a:xfrm>
            <a:off x="9023410" y="2521200"/>
            <a:ext cx="778316" cy="770896"/>
          </a:xfrm>
          <a:custGeom>
            <a:avLst/>
            <a:gdLst>
              <a:gd name="connsiteX0" fmla="*/ 304497 w 608758"/>
              <a:gd name="connsiteY0" fmla="*/ 217983 h 602955"/>
              <a:gd name="connsiteX1" fmla="*/ 231788 w 608758"/>
              <a:gd name="connsiteY1" fmla="*/ 259998 h 602955"/>
              <a:gd name="connsiteX2" fmla="*/ 262812 w 608758"/>
              <a:gd name="connsiteY2" fmla="*/ 373958 h 602955"/>
              <a:gd name="connsiteX3" fmla="*/ 304257 w 608758"/>
              <a:gd name="connsiteY3" fmla="*/ 385002 h 602955"/>
              <a:gd name="connsiteX4" fmla="*/ 376966 w 608758"/>
              <a:gd name="connsiteY4" fmla="*/ 342907 h 602955"/>
              <a:gd name="connsiteX5" fmla="*/ 385063 w 608758"/>
              <a:gd name="connsiteY5" fmla="*/ 279605 h 602955"/>
              <a:gd name="connsiteX6" fmla="*/ 345942 w 608758"/>
              <a:gd name="connsiteY6" fmla="*/ 229027 h 602955"/>
              <a:gd name="connsiteX7" fmla="*/ 304497 w 608758"/>
              <a:gd name="connsiteY7" fmla="*/ 217983 h 602955"/>
              <a:gd name="connsiteX8" fmla="*/ 304497 w 608758"/>
              <a:gd name="connsiteY8" fmla="*/ 169006 h 602955"/>
              <a:gd name="connsiteX9" fmla="*/ 370312 w 608758"/>
              <a:gd name="connsiteY9" fmla="*/ 186532 h 602955"/>
              <a:gd name="connsiteX10" fmla="*/ 432360 w 608758"/>
              <a:gd name="connsiteY10" fmla="*/ 266720 h 602955"/>
              <a:gd name="connsiteX11" fmla="*/ 419534 w 608758"/>
              <a:gd name="connsiteY11" fmla="*/ 367236 h 602955"/>
              <a:gd name="connsiteX12" fmla="*/ 304257 w 608758"/>
              <a:gd name="connsiteY12" fmla="*/ 433979 h 602955"/>
              <a:gd name="connsiteX13" fmla="*/ 238442 w 608758"/>
              <a:gd name="connsiteY13" fmla="*/ 416453 h 602955"/>
              <a:gd name="connsiteX14" fmla="*/ 189221 w 608758"/>
              <a:gd name="connsiteY14" fmla="*/ 235669 h 602955"/>
              <a:gd name="connsiteX15" fmla="*/ 304497 w 608758"/>
              <a:gd name="connsiteY15" fmla="*/ 169006 h 602955"/>
              <a:gd name="connsiteX16" fmla="*/ 391705 w 608758"/>
              <a:gd name="connsiteY16" fmla="*/ 57902 h 602955"/>
              <a:gd name="connsiteX17" fmla="*/ 363091 w 608758"/>
              <a:gd name="connsiteY17" fmla="*/ 107845 h 602955"/>
              <a:gd name="connsiteX18" fmla="*/ 337442 w 608758"/>
              <a:gd name="connsiteY18" fmla="*/ 119771 h 602955"/>
              <a:gd name="connsiteX19" fmla="*/ 269873 w 608758"/>
              <a:gd name="connsiteY19" fmla="*/ 119931 h 602955"/>
              <a:gd name="connsiteX20" fmla="*/ 244145 w 608758"/>
              <a:gd name="connsiteY20" fmla="*/ 108166 h 602955"/>
              <a:gd name="connsiteX21" fmla="*/ 215209 w 608758"/>
              <a:gd name="connsiteY21" fmla="*/ 58543 h 602955"/>
              <a:gd name="connsiteX22" fmla="*/ 136820 w 608758"/>
              <a:gd name="connsiteY22" fmla="*/ 104164 h 602955"/>
              <a:gd name="connsiteX23" fmla="*/ 165755 w 608758"/>
              <a:gd name="connsiteY23" fmla="*/ 153867 h 602955"/>
              <a:gd name="connsiteX24" fmla="*/ 163271 w 608758"/>
              <a:gd name="connsiteY24" fmla="*/ 182040 h 602955"/>
              <a:gd name="connsiteX25" fmla="*/ 143713 w 608758"/>
              <a:gd name="connsiteY25" fmla="*/ 209653 h 602955"/>
              <a:gd name="connsiteX26" fmla="*/ 129687 w 608758"/>
              <a:gd name="connsiteY26" fmla="*/ 240467 h 602955"/>
              <a:gd name="connsiteX27" fmla="*/ 106683 w 608758"/>
              <a:gd name="connsiteY27" fmla="*/ 256874 h 602955"/>
              <a:gd name="connsiteX28" fmla="*/ 49134 w 608758"/>
              <a:gd name="connsiteY28" fmla="*/ 257115 h 602955"/>
              <a:gd name="connsiteX29" fmla="*/ 49454 w 608758"/>
              <a:gd name="connsiteY29" fmla="*/ 347797 h 602955"/>
              <a:gd name="connsiteX30" fmla="*/ 107004 w 608758"/>
              <a:gd name="connsiteY30" fmla="*/ 347557 h 602955"/>
              <a:gd name="connsiteX31" fmla="*/ 107084 w 608758"/>
              <a:gd name="connsiteY31" fmla="*/ 347557 h 602955"/>
              <a:gd name="connsiteX32" fmla="*/ 130168 w 608758"/>
              <a:gd name="connsiteY32" fmla="*/ 363804 h 602955"/>
              <a:gd name="connsiteX33" fmla="*/ 164152 w 608758"/>
              <a:gd name="connsiteY33" fmla="*/ 421991 h 602955"/>
              <a:gd name="connsiteX34" fmla="*/ 166878 w 608758"/>
              <a:gd name="connsiteY34" fmla="*/ 450164 h 602955"/>
              <a:gd name="connsiteX35" fmla="*/ 138263 w 608758"/>
              <a:gd name="connsiteY35" fmla="*/ 500027 h 602955"/>
              <a:gd name="connsiteX36" fmla="*/ 217053 w 608758"/>
              <a:gd name="connsiteY36" fmla="*/ 545088 h 602955"/>
              <a:gd name="connsiteX37" fmla="*/ 245667 w 608758"/>
              <a:gd name="connsiteY37" fmla="*/ 495145 h 602955"/>
              <a:gd name="connsiteX38" fmla="*/ 271316 w 608758"/>
              <a:gd name="connsiteY38" fmla="*/ 483219 h 602955"/>
              <a:gd name="connsiteX39" fmla="*/ 338805 w 608758"/>
              <a:gd name="connsiteY39" fmla="*/ 483059 h 602955"/>
              <a:gd name="connsiteX40" fmla="*/ 364533 w 608758"/>
              <a:gd name="connsiteY40" fmla="*/ 494745 h 602955"/>
              <a:gd name="connsiteX41" fmla="*/ 393549 w 608758"/>
              <a:gd name="connsiteY41" fmla="*/ 544368 h 602955"/>
              <a:gd name="connsiteX42" fmla="*/ 471938 w 608758"/>
              <a:gd name="connsiteY42" fmla="*/ 498747 h 602955"/>
              <a:gd name="connsiteX43" fmla="*/ 443003 w 608758"/>
              <a:gd name="connsiteY43" fmla="*/ 449204 h 602955"/>
              <a:gd name="connsiteX44" fmla="*/ 445487 w 608758"/>
              <a:gd name="connsiteY44" fmla="*/ 421031 h 602955"/>
              <a:gd name="connsiteX45" fmla="*/ 465125 w 608758"/>
              <a:gd name="connsiteY45" fmla="*/ 393338 h 602955"/>
              <a:gd name="connsiteX46" fmla="*/ 479071 w 608758"/>
              <a:gd name="connsiteY46" fmla="*/ 362443 h 602955"/>
              <a:gd name="connsiteX47" fmla="*/ 502155 w 608758"/>
              <a:gd name="connsiteY47" fmla="*/ 346036 h 602955"/>
              <a:gd name="connsiteX48" fmla="*/ 559625 w 608758"/>
              <a:gd name="connsiteY48" fmla="*/ 345876 h 602955"/>
              <a:gd name="connsiteX49" fmla="*/ 559304 w 608758"/>
              <a:gd name="connsiteY49" fmla="*/ 255194 h 602955"/>
              <a:gd name="connsiteX50" fmla="*/ 501754 w 608758"/>
              <a:gd name="connsiteY50" fmla="*/ 255434 h 602955"/>
              <a:gd name="connsiteX51" fmla="*/ 501674 w 608758"/>
              <a:gd name="connsiteY51" fmla="*/ 255434 h 602955"/>
              <a:gd name="connsiteX52" fmla="*/ 478590 w 608758"/>
              <a:gd name="connsiteY52" fmla="*/ 239186 h 602955"/>
              <a:gd name="connsiteX53" fmla="*/ 444526 w 608758"/>
              <a:gd name="connsiteY53" fmla="*/ 180919 h 602955"/>
              <a:gd name="connsiteX54" fmla="*/ 441881 w 608758"/>
              <a:gd name="connsiteY54" fmla="*/ 152826 h 602955"/>
              <a:gd name="connsiteX55" fmla="*/ 470495 w 608758"/>
              <a:gd name="connsiteY55" fmla="*/ 102963 h 602955"/>
              <a:gd name="connsiteX56" fmla="*/ 376156 w 608758"/>
              <a:gd name="connsiteY56" fmla="*/ 836 h 602955"/>
              <a:gd name="connsiteX57" fmla="*/ 394751 w 608758"/>
              <a:gd name="connsiteY57" fmla="*/ 3237 h 602955"/>
              <a:gd name="connsiteX58" fmla="*/ 516102 w 608758"/>
              <a:gd name="connsiteY58" fmla="*/ 72629 h 602955"/>
              <a:gd name="connsiteX59" fmla="*/ 525239 w 608758"/>
              <a:gd name="connsiteY59" fmla="*/ 106005 h 602955"/>
              <a:gd name="connsiteX60" fmla="*/ 492697 w 608758"/>
              <a:gd name="connsiteY60" fmla="*/ 162751 h 602955"/>
              <a:gd name="connsiteX61" fmla="*/ 518186 w 608758"/>
              <a:gd name="connsiteY61" fmla="*/ 206371 h 602955"/>
              <a:gd name="connsiteX62" fmla="*/ 583590 w 608758"/>
              <a:gd name="connsiteY62" fmla="*/ 206131 h 602955"/>
              <a:gd name="connsiteX63" fmla="*/ 583670 w 608758"/>
              <a:gd name="connsiteY63" fmla="*/ 206131 h 602955"/>
              <a:gd name="connsiteX64" fmla="*/ 600983 w 608758"/>
              <a:gd name="connsiteY64" fmla="*/ 213254 h 602955"/>
              <a:gd name="connsiteX65" fmla="*/ 608197 w 608758"/>
              <a:gd name="connsiteY65" fmla="*/ 230542 h 602955"/>
              <a:gd name="connsiteX66" fmla="*/ 608758 w 608758"/>
              <a:gd name="connsiteY66" fmla="*/ 370127 h 602955"/>
              <a:gd name="connsiteX67" fmla="*/ 601624 w 608758"/>
              <a:gd name="connsiteY67" fmla="*/ 387495 h 602955"/>
              <a:gd name="connsiteX68" fmla="*/ 584311 w 608758"/>
              <a:gd name="connsiteY68" fmla="*/ 394698 h 602955"/>
              <a:gd name="connsiteX69" fmla="*/ 518987 w 608758"/>
              <a:gd name="connsiteY69" fmla="*/ 394938 h 602955"/>
              <a:gd name="connsiteX70" fmla="*/ 507686 w 608758"/>
              <a:gd name="connsiteY70" fmla="*/ 417669 h 602955"/>
              <a:gd name="connsiteX71" fmla="*/ 493819 w 608758"/>
              <a:gd name="connsiteY71" fmla="*/ 438959 h 602955"/>
              <a:gd name="connsiteX72" fmla="*/ 526682 w 608758"/>
              <a:gd name="connsiteY72" fmla="*/ 495305 h 602955"/>
              <a:gd name="connsiteX73" fmla="*/ 529167 w 608758"/>
              <a:gd name="connsiteY73" fmla="*/ 513874 h 602955"/>
              <a:gd name="connsiteX74" fmla="*/ 517865 w 608758"/>
              <a:gd name="connsiteY74" fmla="*/ 528761 h 602955"/>
              <a:gd name="connsiteX75" fmla="*/ 396995 w 608758"/>
              <a:gd name="connsiteY75" fmla="*/ 599033 h 602955"/>
              <a:gd name="connsiteX76" fmla="*/ 378400 w 608758"/>
              <a:gd name="connsiteY76" fmla="*/ 601594 h 602955"/>
              <a:gd name="connsiteX77" fmla="*/ 363491 w 608758"/>
              <a:gd name="connsiteY77" fmla="*/ 590229 h 602955"/>
              <a:gd name="connsiteX78" fmla="*/ 330549 w 608758"/>
              <a:gd name="connsiteY78" fmla="*/ 533803 h 602955"/>
              <a:gd name="connsiteX79" fmla="*/ 279973 w 608758"/>
              <a:gd name="connsiteY79" fmla="*/ 533883 h 602955"/>
              <a:gd name="connsiteX80" fmla="*/ 247431 w 608758"/>
              <a:gd name="connsiteY80" fmla="*/ 590629 h 602955"/>
              <a:gd name="connsiteX81" fmla="*/ 226110 w 608758"/>
              <a:gd name="connsiteY81" fmla="*/ 602955 h 602955"/>
              <a:gd name="connsiteX82" fmla="*/ 214007 w 608758"/>
              <a:gd name="connsiteY82" fmla="*/ 599753 h 602955"/>
              <a:gd name="connsiteX83" fmla="*/ 92656 w 608758"/>
              <a:gd name="connsiteY83" fmla="*/ 530361 h 602955"/>
              <a:gd name="connsiteX84" fmla="*/ 81195 w 608758"/>
              <a:gd name="connsiteY84" fmla="*/ 515554 h 602955"/>
              <a:gd name="connsiteX85" fmla="*/ 83519 w 608758"/>
              <a:gd name="connsiteY85" fmla="*/ 496986 h 602955"/>
              <a:gd name="connsiteX86" fmla="*/ 116061 w 608758"/>
              <a:gd name="connsiteY86" fmla="*/ 440239 h 602955"/>
              <a:gd name="connsiteX87" fmla="*/ 90572 w 608758"/>
              <a:gd name="connsiteY87" fmla="*/ 396619 h 602955"/>
              <a:gd name="connsiteX88" fmla="*/ 25168 w 608758"/>
              <a:gd name="connsiteY88" fmla="*/ 396859 h 602955"/>
              <a:gd name="connsiteX89" fmla="*/ 25008 w 608758"/>
              <a:gd name="connsiteY89" fmla="*/ 396859 h 602955"/>
              <a:gd name="connsiteX90" fmla="*/ 7775 w 608758"/>
              <a:gd name="connsiteY90" fmla="*/ 389736 h 602955"/>
              <a:gd name="connsiteX91" fmla="*/ 481 w 608758"/>
              <a:gd name="connsiteY91" fmla="*/ 372448 h 602955"/>
              <a:gd name="connsiteX92" fmla="*/ 0 w 608758"/>
              <a:gd name="connsiteY92" fmla="*/ 232783 h 602955"/>
              <a:gd name="connsiteX93" fmla="*/ 24447 w 608758"/>
              <a:gd name="connsiteY93" fmla="*/ 208212 h 602955"/>
              <a:gd name="connsiteX94" fmla="*/ 89771 w 608758"/>
              <a:gd name="connsiteY94" fmla="*/ 207972 h 602955"/>
              <a:gd name="connsiteX95" fmla="*/ 101072 w 608758"/>
              <a:gd name="connsiteY95" fmla="*/ 185321 h 602955"/>
              <a:gd name="connsiteX96" fmla="*/ 114939 w 608758"/>
              <a:gd name="connsiteY96" fmla="*/ 164031 h 602955"/>
              <a:gd name="connsiteX97" fmla="*/ 82076 w 608758"/>
              <a:gd name="connsiteY97" fmla="*/ 107685 h 602955"/>
              <a:gd name="connsiteX98" fmla="*/ 90893 w 608758"/>
              <a:gd name="connsiteY98" fmla="*/ 74230 h 602955"/>
              <a:gd name="connsiteX99" fmla="*/ 211763 w 608758"/>
              <a:gd name="connsiteY99" fmla="*/ 3957 h 602955"/>
              <a:gd name="connsiteX100" fmla="*/ 230358 w 608758"/>
              <a:gd name="connsiteY100" fmla="*/ 1396 h 602955"/>
              <a:gd name="connsiteX101" fmla="*/ 245267 w 608758"/>
              <a:gd name="connsiteY101" fmla="*/ 12761 h 602955"/>
              <a:gd name="connsiteX102" fmla="*/ 278209 w 608758"/>
              <a:gd name="connsiteY102" fmla="*/ 69187 h 602955"/>
              <a:gd name="connsiteX103" fmla="*/ 328785 w 608758"/>
              <a:gd name="connsiteY103" fmla="*/ 69027 h 602955"/>
              <a:gd name="connsiteX104" fmla="*/ 361327 w 608758"/>
              <a:gd name="connsiteY104" fmla="*/ 12361 h 602955"/>
              <a:gd name="connsiteX105" fmla="*/ 376156 w 608758"/>
              <a:gd name="connsiteY105" fmla="*/ 836 h 60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08758" h="602955">
                <a:moveTo>
                  <a:pt x="304497" y="217983"/>
                </a:moveTo>
                <a:cubicBezTo>
                  <a:pt x="274516" y="217983"/>
                  <a:pt x="246699" y="234069"/>
                  <a:pt x="231788" y="259998"/>
                </a:cubicBezTo>
                <a:cubicBezTo>
                  <a:pt x="208941" y="299932"/>
                  <a:pt x="222810" y="351070"/>
                  <a:pt x="262812" y="373958"/>
                </a:cubicBezTo>
                <a:cubicBezTo>
                  <a:pt x="275478" y="381160"/>
                  <a:pt x="289827" y="385002"/>
                  <a:pt x="304257" y="385002"/>
                </a:cubicBezTo>
                <a:cubicBezTo>
                  <a:pt x="334238" y="385002"/>
                  <a:pt x="362056" y="368836"/>
                  <a:pt x="376966" y="342907"/>
                </a:cubicBezTo>
                <a:cubicBezTo>
                  <a:pt x="388029" y="323620"/>
                  <a:pt x="390915" y="301052"/>
                  <a:pt x="385063" y="279605"/>
                </a:cubicBezTo>
                <a:cubicBezTo>
                  <a:pt x="379211" y="258077"/>
                  <a:pt x="365262" y="240151"/>
                  <a:pt x="345942" y="229027"/>
                </a:cubicBezTo>
                <a:cubicBezTo>
                  <a:pt x="333276" y="221825"/>
                  <a:pt x="318927" y="217983"/>
                  <a:pt x="304497" y="217983"/>
                </a:cubicBezTo>
                <a:close/>
                <a:moveTo>
                  <a:pt x="304497" y="169006"/>
                </a:moveTo>
                <a:cubicBezTo>
                  <a:pt x="327505" y="169006"/>
                  <a:pt x="350191" y="175088"/>
                  <a:pt x="370312" y="186532"/>
                </a:cubicBezTo>
                <a:cubicBezTo>
                  <a:pt x="401016" y="204138"/>
                  <a:pt x="423061" y="232548"/>
                  <a:pt x="432360" y="266720"/>
                </a:cubicBezTo>
                <a:cubicBezTo>
                  <a:pt x="441659" y="300892"/>
                  <a:pt x="437090" y="336585"/>
                  <a:pt x="419534" y="367236"/>
                </a:cubicBezTo>
                <a:cubicBezTo>
                  <a:pt x="395965" y="408370"/>
                  <a:pt x="351794" y="433979"/>
                  <a:pt x="304257" y="433979"/>
                </a:cubicBezTo>
                <a:cubicBezTo>
                  <a:pt x="281250" y="433979"/>
                  <a:pt x="258563" y="427897"/>
                  <a:pt x="238442" y="416453"/>
                </a:cubicBezTo>
                <a:cubicBezTo>
                  <a:pt x="174951" y="380120"/>
                  <a:pt x="152906" y="299052"/>
                  <a:pt x="189221" y="235669"/>
                </a:cubicBezTo>
                <a:cubicBezTo>
                  <a:pt x="212789" y="194535"/>
                  <a:pt x="256960" y="169006"/>
                  <a:pt x="304497" y="169006"/>
                </a:cubicBezTo>
                <a:close/>
                <a:moveTo>
                  <a:pt x="391705" y="57902"/>
                </a:moveTo>
                <a:lnTo>
                  <a:pt x="363091" y="107845"/>
                </a:lnTo>
                <a:cubicBezTo>
                  <a:pt x="357961" y="116810"/>
                  <a:pt x="347621" y="121612"/>
                  <a:pt x="337442" y="119771"/>
                </a:cubicBezTo>
                <a:cubicBezTo>
                  <a:pt x="315160" y="115689"/>
                  <a:pt x="292076" y="115769"/>
                  <a:pt x="269873" y="119931"/>
                </a:cubicBezTo>
                <a:cubicBezTo>
                  <a:pt x="259694" y="121852"/>
                  <a:pt x="249354" y="117130"/>
                  <a:pt x="244145" y="108166"/>
                </a:cubicBezTo>
                <a:lnTo>
                  <a:pt x="215209" y="58543"/>
                </a:lnTo>
                <a:lnTo>
                  <a:pt x="136820" y="104164"/>
                </a:lnTo>
                <a:lnTo>
                  <a:pt x="165755" y="153867"/>
                </a:lnTo>
                <a:cubicBezTo>
                  <a:pt x="170965" y="162831"/>
                  <a:pt x="170003" y="174116"/>
                  <a:pt x="163271" y="182040"/>
                </a:cubicBezTo>
                <a:cubicBezTo>
                  <a:pt x="155496" y="191084"/>
                  <a:pt x="149164" y="200128"/>
                  <a:pt x="143713" y="209653"/>
                </a:cubicBezTo>
                <a:cubicBezTo>
                  <a:pt x="138263" y="219097"/>
                  <a:pt x="133694" y="229262"/>
                  <a:pt x="129687" y="240467"/>
                </a:cubicBezTo>
                <a:cubicBezTo>
                  <a:pt x="126320" y="250311"/>
                  <a:pt x="117023" y="256874"/>
                  <a:pt x="106683" y="256874"/>
                </a:cubicBezTo>
                <a:lnTo>
                  <a:pt x="49134" y="257115"/>
                </a:lnTo>
                <a:lnTo>
                  <a:pt x="49454" y="347797"/>
                </a:lnTo>
                <a:lnTo>
                  <a:pt x="107004" y="347557"/>
                </a:lnTo>
                <a:lnTo>
                  <a:pt x="107084" y="347557"/>
                </a:lnTo>
                <a:cubicBezTo>
                  <a:pt x="117423" y="347557"/>
                  <a:pt x="126721" y="354039"/>
                  <a:pt x="130168" y="363804"/>
                </a:cubicBezTo>
                <a:cubicBezTo>
                  <a:pt x="137782" y="385094"/>
                  <a:pt x="149244" y="404703"/>
                  <a:pt x="164152" y="421991"/>
                </a:cubicBezTo>
                <a:cubicBezTo>
                  <a:pt x="170965" y="429915"/>
                  <a:pt x="172087" y="441120"/>
                  <a:pt x="166878" y="450164"/>
                </a:cubicBezTo>
                <a:lnTo>
                  <a:pt x="138263" y="500027"/>
                </a:lnTo>
                <a:lnTo>
                  <a:pt x="217053" y="545088"/>
                </a:lnTo>
                <a:lnTo>
                  <a:pt x="245667" y="495145"/>
                </a:lnTo>
                <a:cubicBezTo>
                  <a:pt x="250797" y="486181"/>
                  <a:pt x="261057" y="481379"/>
                  <a:pt x="271316" y="483219"/>
                </a:cubicBezTo>
                <a:cubicBezTo>
                  <a:pt x="293679" y="487301"/>
                  <a:pt x="316763" y="487221"/>
                  <a:pt x="338805" y="483059"/>
                </a:cubicBezTo>
                <a:cubicBezTo>
                  <a:pt x="348984" y="481058"/>
                  <a:pt x="359324" y="485781"/>
                  <a:pt x="364533" y="494745"/>
                </a:cubicBezTo>
                <a:lnTo>
                  <a:pt x="393549" y="544368"/>
                </a:lnTo>
                <a:lnTo>
                  <a:pt x="471938" y="498747"/>
                </a:lnTo>
                <a:lnTo>
                  <a:pt x="443003" y="449204"/>
                </a:lnTo>
                <a:cubicBezTo>
                  <a:pt x="437793" y="440239"/>
                  <a:pt x="438755" y="428954"/>
                  <a:pt x="445487" y="421031"/>
                </a:cubicBezTo>
                <a:cubicBezTo>
                  <a:pt x="453262" y="411826"/>
                  <a:pt x="459674" y="402782"/>
                  <a:pt x="465125" y="393338"/>
                </a:cubicBezTo>
                <a:cubicBezTo>
                  <a:pt x="470495" y="383893"/>
                  <a:pt x="475064" y="373809"/>
                  <a:pt x="479071" y="362443"/>
                </a:cubicBezTo>
                <a:cubicBezTo>
                  <a:pt x="482518" y="352679"/>
                  <a:pt x="491735" y="346116"/>
                  <a:pt x="502155" y="346036"/>
                </a:cubicBezTo>
                <a:lnTo>
                  <a:pt x="559625" y="345876"/>
                </a:lnTo>
                <a:lnTo>
                  <a:pt x="559304" y="255194"/>
                </a:lnTo>
                <a:lnTo>
                  <a:pt x="501754" y="255434"/>
                </a:lnTo>
                <a:lnTo>
                  <a:pt x="501674" y="255434"/>
                </a:lnTo>
                <a:cubicBezTo>
                  <a:pt x="491335" y="255434"/>
                  <a:pt x="482117" y="248951"/>
                  <a:pt x="478590" y="239186"/>
                </a:cubicBezTo>
                <a:cubicBezTo>
                  <a:pt x="470896" y="217896"/>
                  <a:pt x="459514" y="198287"/>
                  <a:pt x="444526" y="180919"/>
                </a:cubicBezTo>
                <a:cubicBezTo>
                  <a:pt x="437793" y="173076"/>
                  <a:pt x="436751" y="161790"/>
                  <a:pt x="441881" y="152826"/>
                </a:cubicBezTo>
                <a:lnTo>
                  <a:pt x="470495" y="102963"/>
                </a:lnTo>
                <a:close/>
                <a:moveTo>
                  <a:pt x="376156" y="836"/>
                </a:moveTo>
                <a:cubicBezTo>
                  <a:pt x="382407" y="-845"/>
                  <a:pt x="389140" y="35"/>
                  <a:pt x="394751" y="3237"/>
                </a:cubicBezTo>
                <a:lnTo>
                  <a:pt x="516102" y="72629"/>
                </a:lnTo>
                <a:cubicBezTo>
                  <a:pt x="527884" y="79272"/>
                  <a:pt x="531972" y="94239"/>
                  <a:pt x="525239" y="106005"/>
                </a:cubicBezTo>
                <a:lnTo>
                  <a:pt x="492697" y="162751"/>
                </a:lnTo>
                <a:cubicBezTo>
                  <a:pt x="502796" y="176357"/>
                  <a:pt x="511373" y="190924"/>
                  <a:pt x="518186" y="206371"/>
                </a:cubicBezTo>
                <a:lnTo>
                  <a:pt x="583590" y="206131"/>
                </a:lnTo>
                <a:lnTo>
                  <a:pt x="583670" y="206131"/>
                </a:lnTo>
                <a:cubicBezTo>
                  <a:pt x="590163" y="206131"/>
                  <a:pt x="596415" y="208692"/>
                  <a:pt x="600983" y="213254"/>
                </a:cubicBezTo>
                <a:cubicBezTo>
                  <a:pt x="605632" y="217816"/>
                  <a:pt x="608197" y="224059"/>
                  <a:pt x="608197" y="230542"/>
                </a:cubicBezTo>
                <a:lnTo>
                  <a:pt x="608758" y="370127"/>
                </a:lnTo>
                <a:cubicBezTo>
                  <a:pt x="608758" y="376610"/>
                  <a:pt x="606193" y="382853"/>
                  <a:pt x="601624" y="387495"/>
                </a:cubicBezTo>
                <a:cubicBezTo>
                  <a:pt x="597056" y="392137"/>
                  <a:pt x="590804" y="394698"/>
                  <a:pt x="584311" y="394698"/>
                </a:cubicBezTo>
                <a:lnTo>
                  <a:pt x="518987" y="394938"/>
                </a:lnTo>
                <a:cubicBezTo>
                  <a:pt x="515541" y="402942"/>
                  <a:pt x="511854" y="410386"/>
                  <a:pt x="507686" y="417669"/>
                </a:cubicBezTo>
                <a:cubicBezTo>
                  <a:pt x="503518" y="424952"/>
                  <a:pt x="498949" y="431996"/>
                  <a:pt x="493819" y="438959"/>
                </a:cubicBezTo>
                <a:lnTo>
                  <a:pt x="526682" y="495305"/>
                </a:lnTo>
                <a:cubicBezTo>
                  <a:pt x="529968" y="500908"/>
                  <a:pt x="530850" y="507551"/>
                  <a:pt x="529167" y="513874"/>
                </a:cubicBezTo>
                <a:cubicBezTo>
                  <a:pt x="527564" y="520117"/>
                  <a:pt x="523476" y="525479"/>
                  <a:pt x="517865" y="528761"/>
                </a:cubicBezTo>
                <a:lnTo>
                  <a:pt x="396995" y="599033"/>
                </a:lnTo>
                <a:cubicBezTo>
                  <a:pt x="391385" y="602315"/>
                  <a:pt x="384732" y="603195"/>
                  <a:pt x="378400" y="601594"/>
                </a:cubicBezTo>
                <a:cubicBezTo>
                  <a:pt x="372148" y="599913"/>
                  <a:pt x="366778" y="595832"/>
                  <a:pt x="363491" y="590229"/>
                </a:cubicBezTo>
                <a:lnTo>
                  <a:pt x="330549" y="533803"/>
                </a:lnTo>
                <a:cubicBezTo>
                  <a:pt x="313797" y="535644"/>
                  <a:pt x="296885" y="535724"/>
                  <a:pt x="279973" y="533883"/>
                </a:cubicBezTo>
                <a:lnTo>
                  <a:pt x="247431" y="590629"/>
                </a:lnTo>
                <a:cubicBezTo>
                  <a:pt x="242942" y="598553"/>
                  <a:pt x="234687" y="602955"/>
                  <a:pt x="226110" y="602955"/>
                </a:cubicBezTo>
                <a:cubicBezTo>
                  <a:pt x="222022" y="602955"/>
                  <a:pt x="217855" y="601914"/>
                  <a:pt x="214007" y="599753"/>
                </a:cubicBezTo>
                <a:lnTo>
                  <a:pt x="92656" y="530361"/>
                </a:lnTo>
                <a:cubicBezTo>
                  <a:pt x="86966" y="527160"/>
                  <a:pt x="82878" y="521797"/>
                  <a:pt x="81195" y="515554"/>
                </a:cubicBezTo>
                <a:cubicBezTo>
                  <a:pt x="79431" y="509311"/>
                  <a:pt x="80313" y="502588"/>
                  <a:pt x="83519" y="496986"/>
                </a:cubicBezTo>
                <a:lnTo>
                  <a:pt x="116061" y="440239"/>
                </a:lnTo>
                <a:cubicBezTo>
                  <a:pt x="105962" y="426633"/>
                  <a:pt x="97385" y="411986"/>
                  <a:pt x="90572" y="396619"/>
                </a:cubicBezTo>
                <a:lnTo>
                  <a:pt x="25168" y="396859"/>
                </a:lnTo>
                <a:lnTo>
                  <a:pt x="25008" y="396859"/>
                </a:lnTo>
                <a:cubicBezTo>
                  <a:pt x="18596" y="396859"/>
                  <a:pt x="12344" y="394298"/>
                  <a:pt x="7775" y="389736"/>
                </a:cubicBezTo>
                <a:cubicBezTo>
                  <a:pt x="3126" y="385174"/>
                  <a:pt x="561" y="378931"/>
                  <a:pt x="481" y="372448"/>
                </a:cubicBezTo>
                <a:lnTo>
                  <a:pt x="0" y="232783"/>
                </a:lnTo>
                <a:cubicBezTo>
                  <a:pt x="-80" y="219257"/>
                  <a:pt x="10901" y="208292"/>
                  <a:pt x="24447" y="208212"/>
                </a:cubicBezTo>
                <a:lnTo>
                  <a:pt x="89771" y="207972"/>
                </a:lnTo>
                <a:cubicBezTo>
                  <a:pt x="93137" y="200128"/>
                  <a:pt x="96904" y="192605"/>
                  <a:pt x="101072" y="185321"/>
                </a:cubicBezTo>
                <a:cubicBezTo>
                  <a:pt x="105240" y="178038"/>
                  <a:pt x="109889" y="170995"/>
                  <a:pt x="114939" y="164031"/>
                </a:cubicBezTo>
                <a:lnTo>
                  <a:pt x="82076" y="107685"/>
                </a:lnTo>
                <a:cubicBezTo>
                  <a:pt x="75263" y="96000"/>
                  <a:pt x="79191" y="81033"/>
                  <a:pt x="90893" y="74230"/>
                </a:cubicBezTo>
                <a:lnTo>
                  <a:pt x="211763" y="3957"/>
                </a:lnTo>
                <a:cubicBezTo>
                  <a:pt x="217374" y="676"/>
                  <a:pt x="224026" y="-285"/>
                  <a:pt x="230358" y="1396"/>
                </a:cubicBezTo>
                <a:cubicBezTo>
                  <a:pt x="236610" y="3077"/>
                  <a:pt x="241980" y="7159"/>
                  <a:pt x="245267" y="12761"/>
                </a:cubicBezTo>
                <a:lnTo>
                  <a:pt x="278209" y="69187"/>
                </a:lnTo>
                <a:cubicBezTo>
                  <a:pt x="294961" y="67347"/>
                  <a:pt x="311953" y="67267"/>
                  <a:pt x="328785" y="69027"/>
                </a:cubicBezTo>
                <a:lnTo>
                  <a:pt x="361327" y="12361"/>
                </a:lnTo>
                <a:cubicBezTo>
                  <a:pt x="364533" y="6678"/>
                  <a:pt x="369904" y="2597"/>
                  <a:pt x="376156" y="836"/>
                </a:cubicBezTo>
                <a:close/>
              </a:path>
            </a:pathLst>
          </a:custGeom>
          <a:solidFill>
            <a:srgbClr val="93908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irplane_117526">
            <a:extLst>
              <a:ext uri="{FF2B5EF4-FFF2-40B4-BE49-F238E27FC236}">
                <a16:creationId xmlns:a16="http://schemas.microsoft.com/office/drawing/2014/main" id="{77847D73-EAA9-4BFC-BD3B-919D70AA1932}"/>
              </a:ext>
            </a:extLst>
          </p:cNvPr>
          <p:cNvSpPr>
            <a:spLocks noChangeAspect="1"/>
          </p:cNvSpPr>
          <p:nvPr/>
        </p:nvSpPr>
        <p:spPr bwMode="auto">
          <a:xfrm>
            <a:off x="2358047" y="2507313"/>
            <a:ext cx="821165" cy="820066"/>
          </a:xfrm>
          <a:custGeom>
            <a:avLst/>
            <a:gdLst>
              <a:gd name="T0" fmla="*/ 6259 w 6822"/>
              <a:gd name="T1" fmla="*/ 559 h 6824"/>
              <a:gd name="T2" fmla="*/ 4759 w 6822"/>
              <a:gd name="T3" fmla="*/ 615 h 6824"/>
              <a:gd name="T4" fmla="*/ 4300 w 6822"/>
              <a:gd name="T5" fmla="*/ 1156 h 6824"/>
              <a:gd name="T6" fmla="*/ 563 w 6822"/>
              <a:gd name="T7" fmla="*/ 739 h 6824"/>
              <a:gd name="T8" fmla="*/ 452 w 6822"/>
              <a:gd name="T9" fmla="*/ 767 h 6824"/>
              <a:gd name="T10" fmla="*/ 63 w 6822"/>
              <a:gd name="T11" fmla="*/ 1156 h 6824"/>
              <a:gd name="T12" fmla="*/ 91 w 6822"/>
              <a:gd name="T13" fmla="*/ 1379 h 6824"/>
              <a:gd name="T14" fmla="*/ 2814 w 6822"/>
              <a:gd name="T15" fmla="*/ 2795 h 6824"/>
              <a:gd name="T16" fmla="*/ 1952 w 6822"/>
              <a:gd name="T17" fmla="*/ 3808 h 6824"/>
              <a:gd name="T18" fmla="*/ 479 w 6822"/>
              <a:gd name="T19" fmla="*/ 3600 h 6824"/>
              <a:gd name="T20" fmla="*/ 368 w 6822"/>
              <a:gd name="T21" fmla="*/ 3642 h 6824"/>
              <a:gd name="T22" fmla="*/ 118 w 6822"/>
              <a:gd name="T23" fmla="*/ 3891 h 6824"/>
              <a:gd name="T24" fmla="*/ 146 w 6822"/>
              <a:gd name="T25" fmla="*/ 4114 h 6824"/>
              <a:gd name="T26" fmla="*/ 1327 w 6822"/>
              <a:gd name="T27" fmla="*/ 4696 h 6824"/>
              <a:gd name="T28" fmla="*/ 1535 w 6822"/>
              <a:gd name="T29" fmla="*/ 5294 h 6824"/>
              <a:gd name="T30" fmla="*/ 2132 w 6822"/>
              <a:gd name="T31" fmla="*/ 5502 h 6824"/>
              <a:gd name="T32" fmla="*/ 2716 w 6822"/>
              <a:gd name="T33" fmla="*/ 6682 h 6824"/>
              <a:gd name="T34" fmla="*/ 2939 w 6822"/>
              <a:gd name="T35" fmla="*/ 6710 h 6824"/>
              <a:gd name="T36" fmla="*/ 3190 w 6822"/>
              <a:gd name="T37" fmla="*/ 6460 h 6824"/>
              <a:gd name="T38" fmla="*/ 3231 w 6822"/>
              <a:gd name="T39" fmla="*/ 6350 h 6824"/>
              <a:gd name="T40" fmla="*/ 3023 w 6822"/>
              <a:gd name="T41" fmla="*/ 4878 h 6824"/>
              <a:gd name="T42" fmla="*/ 4036 w 6822"/>
              <a:gd name="T43" fmla="*/ 4018 h 6824"/>
              <a:gd name="T44" fmla="*/ 5440 w 6822"/>
              <a:gd name="T45" fmla="*/ 6726 h 6824"/>
              <a:gd name="T46" fmla="*/ 5663 w 6822"/>
              <a:gd name="T47" fmla="*/ 6754 h 6824"/>
              <a:gd name="T48" fmla="*/ 6052 w 6822"/>
              <a:gd name="T49" fmla="*/ 6364 h 6824"/>
              <a:gd name="T50" fmla="*/ 6094 w 6822"/>
              <a:gd name="T51" fmla="*/ 6254 h 6824"/>
              <a:gd name="T52" fmla="*/ 5676 w 6822"/>
              <a:gd name="T53" fmla="*/ 2518 h 6824"/>
              <a:gd name="T54" fmla="*/ 6203 w 6822"/>
              <a:gd name="T55" fmla="*/ 2046 h 6824"/>
              <a:gd name="T56" fmla="*/ 6259 w 6822"/>
              <a:gd name="T57" fmla="*/ 559 h 6824"/>
              <a:gd name="T58" fmla="*/ 6022 w 6822"/>
              <a:gd name="T59" fmla="*/ 1808 h 6824"/>
              <a:gd name="T60" fmla="*/ 5438 w 6822"/>
              <a:gd name="T61" fmla="*/ 2336 h 6824"/>
              <a:gd name="T62" fmla="*/ 5396 w 6822"/>
              <a:gd name="T63" fmla="*/ 2462 h 6824"/>
              <a:gd name="T64" fmla="*/ 5814 w 6822"/>
              <a:gd name="T65" fmla="*/ 6198 h 6824"/>
              <a:gd name="T66" fmla="*/ 5606 w 6822"/>
              <a:gd name="T67" fmla="*/ 6406 h 6824"/>
              <a:gd name="T68" fmla="*/ 4203 w 6822"/>
              <a:gd name="T69" fmla="*/ 3726 h 6824"/>
              <a:gd name="T70" fmla="*/ 3979 w 6822"/>
              <a:gd name="T71" fmla="*/ 3696 h 6824"/>
              <a:gd name="T72" fmla="*/ 2770 w 6822"/>
              <a:gd name="T73" fmla="*/ 4710 h 6824"/>
              <a:gd name="T74" fmla="*/ 2728 w 6822"/>
              <a:gd name="T75" fmla="*/ 4835 h 6824"/>
              <a:gd name="T76" fmla="*/ 2936 w 6822"/>
              <a:gd name="T77" fmla="*/ 6307 h 6824"/>
              <a:gd name="T78" fmla="*/ 2867 w 6822"/>
              <a:gd name="T79" fmla="*/ 6376 h 6824"/>
              <a:gd name="T80" fmla="*/ 2326 w 6822"/>
              <a:gd name="T81" fmla="*/ 5279 h 6824"/>
              <a:gd name="T82" fmla="*/ 2159 w 6822"/>
              <a:gd name="T83" fmla="*/ 5210 h 6824"/>
              <a:gd name="T84" fmla="*/ 1715 w 6822"/>
              <a:gd name="T85" fmla="*/ 5099 h 6824"/>
              <a:gd name="T86" fmla="*/ 1604 w 6822"/>
              <a:gd name="T87" fmla="*/ 4655 h 6824"/>
              <a:gd name="T88" fmla="*/ 1535 w 6822"/>
              <a:gd name="T89" fmla="*/ 4488 h 6824"/>
              <a:gd name="T90" fmla="*/ 438 w 6822"/>
              <a:gd name="T91" fmla="*/ 3947 h 6824"/>
              <a:gd name="T92" fmla="*/ 507 w 6822"/>
              <a:gd name="T93" fmla="*/ 3878 h 6824"/>
              <a:gd name="T94" fmla="*/ 1979 w 6822"/>
              <a:gd name="T95" fmla="*/ 4086 h 6824"/>
              <a:gd name="T96" fmla="*/ 2104 w 6822"/>
              <a:gd name="T97" fmla="*/ 4044 h 6824"/>
              <a:gd name="T98" fmla="*/ 3119 w 6822"/>
              <a:gd name="T99" fmla="*/ 2836 h 6824"/>
              <a:gd name="T100" fmla="*/ 3078 w 6822"/>
              <a:gd name="T101" fmla="*/ 2628 h 6824"/>
              <a:gd name="T102" fmla="*/ 396 w 6822"/>
              <a:gd name="T103" fmla="*/ 1226 h 6824"/>
              <a:gd name="T104" fmla="*/ 591 w 6822"/>
              <a:gd name="T105" fmla="*/ 962 h 6824"/>
              <a:gd name="T106" fmla="*/ 4326 w 6822"/>
              <a:gd name="T107" fmla="*/ 1378 h 6824"/>
              <a:gd name="T108" fmla="*/ 4451 w 6822"/>
              <a:gd name="T109" fmla="*/ 1336 h 6824"/>
              <a:gd name="T110" fmla="*/ 4979 w 6822"/>
              <a:gd name="T111" fmla="*/ 754 h 6824"/>
              <a:gd name="T112" fmla="*/ 6063 w 6822"/>
              <a:gd name="T113" fmla="*/ 726 h 6824"/>
              <a:gd name="T114" fmla="*/ 6022 w 6822"/>
              <a:gd name="T115" fmla="*/ 1808 h 6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822" h="6824">
                <a:moveTo>
                  <a:pt x="6259" y="559"/>
                </a:moveTo>
                <a:cubicBezTo>
                  <a:pt x="5635" y="0"/>
                  <a:pt x="4951" y="364"/>
                  <a:pt x="4759" y="615"/>
                </a:cubicBezTo>
                <a:lnTo>
                  <a:pt x="4300" y="1156"/>
                </a:lnTo>
                <a:lnTo>
                  <a:pt x="563" y="739"/>
                </a:lnTo>
                <a:cubicBezTo>
                  <a:pt x="530" y="732"/>
                  <a:pt x="471" y="742"/>
                  <a:pt x="452" y="767"/>
                </a:cubicBezTo>
                <a:lnTo>
                  <a:pt x="63" y="1156"/>
                </a:lnTo>
                <a:cubicBezTo>
                  <a:pt x="2" y="1212"/>
                  <a:pt x="0" y="1334"/>
                  <a:pt x="91" y="1379"/>
                </a:cubicBezTo>
                <a:lnTo>
                  <a:pt x="2814" y="2795"/>
                </a:lnTo>
                <a:lnTo>
                  <a:pt x="1952" y="3808"/>
                </a:lnTo>
                <a:lnTo>
                  <a:pt x="479" y="3600"/>
                </a:lnTo>
                <a:cubicBezTo>
                  <a:pt x="438" y="3600"/>
                  <a:pt x="396" y="3614"/>
                  <a:pt x="368" y="3642"/>
                </a:cubicBezTo>
                <a:lnTo>
                  <a:pt x="118" y="3891"/>
                </a:lnTo>
                <a:cubicBezTo>
                  <a:pt x="47" y="3966"/>
                  <a:pt x="67" y="4070"/>
                  <a:pt x="146" y="4114"/>
                </a:cubicBezTo>
                <a:lnTo>
                  <a:pt x="1327" y="4696"/>
                </a:lnTo>
                <a:cubicBezTo>
                  <a:pt x="1299" y="4904"/>
                  <a:pt x="1368" y="5127"/>
                  <a:pt x="1535" y="5294"/>
                </a:cubicBezTo>
                <a:cubicBezTo>
                  <a:pt x="1688" y="5460"/>
                  <a:pt x="1910" y="5530"/>
                  <a:pt x="2132" y="5502"/>
                </a:cubicBezTo>
                <a:lnTo>
                  <a:pt x="2716" y="6682"/>
                </a:lnTo>
                <a:cubicBezTo>
                  <a:pt x="2766" y="6799"/>
                  <a:pt x="2883" y="6766"/>
                  <a:pt x="2939" y="6710"/>
                </a:cubicBezTo>
                <a:lnTo>
                  <a:pt x="3190" y="6460"/>
                </a:lnTo>
                <a:cubicBezTo>
                  <a:pt x="3218" y="6432"/>
                  <a:pt x="3231" y="6391"/>
                  <a:pt x="3231" y="6350"/>
                </a:cubicBezTo>
                <a:lnTo>
                  <a:pt x="3023" y="4878"/>
                </a:lnTo>
                <a:lnTo>
                  <a:pt x="4036" y="4018"/>
                </a:lnTo>
                <a:lnTo>
                  <a:pt x="5440" y="6726"/>
                </a:lnTo>
                <a:cubicBezTo>
                  <a:pt x="5494" y="6816"/>
                  <a:pt x="5588" y="6824"/>
                  <a:pt x="5663" y="6754"/>
                </a:cubicBezTo>
                <a:lnTo>
                  <a:pt x="6052" y="6364"/>
                </a:lnTo>
                <a:cubicBezTo>
                  <a:pt x="6080" y="6336"/>
                  <a:pt x="6094" y="6295"/>
                  <a:pt x="6094" y="6254"/>
                </a:cubicBezTo>
                <a:lnTo>
                  <a:pt x="5676" y="2518"/>
                </a:lnTo>
                <a:lnTo>
                  <a:pt x="6203" y="2046"/>
                </a:lnTo>
                <a:cubicBezTo>
                  <a:pt x="6452" y="1874"/>
                  <a:pt x="6822" y="1138"/>
                  <a:pt x="6259" y="559"/>
                </a:cubicBezTo>
                <a:close/>
                <a:moveTo>
                  <a:pt x="6022" y="1808"/>
                </a:moveTo>
                <a:lnTo>
                  <a:pt x="5438" y="2336"/>
                </a:lnTo>
                <a:cubicBezTo>
                  <a:pt x="5410" y="2379"/>
                  <a:pt x="5396" y="2420"/>
                  <a:pt x="5396" y="2462"/>
                </a:cubicBezTo>
                <a:lnTo>
                  <a:pt x="5814" y="6198"/>
                </a:lnTo>
                <a:lnTo>
                  <a:pt x="5606" y="6406"/>
                </a:lnTo>
                <a:lnTo>
                  <a:pt x="4203" y="3726"/>
                </a:lnTo>
                <a:cubicBezTo>
                  <a:pt x="4150" y="3640"/>
                  <a:pt x="4051" y="3643"/>
                  <a:pt x="3979" y="3696"/>
                </a:cubicBezTo>
                <a:lnTo>
                  <a:pt x="2770" y="4710"/>
                </a:lnTo>
                <a:cubicBezTo>
                  <a:pt x="2742" y="4738"/>
                  <a:pt x="2728" y="4794"/>
                  <a:pt x="2728" y="4835"/>
                </a:cubicBezTo>
                <a:lnTo>
                  <a:pt x="2936" y="6307"/>
                </a:lnTo>
                <a:lnTo>
                  <a:pt x="2867" y="6376"/>
                </a:lnTo>
                <a:lnTo>
                  <a:pt x="2326" y="5279"/>
                </a:lnTo>
                <a:cubicBezTo>
                  <a:pt x="2298" y="5223"/>
                  <a:pt x="2228" y="5196"/>
                  <a:pt x="2159" y="5210"/>
                </a:cubicBezTo>
                <a:cubicBezTo>
                  <a:pt x="2007" y="5252"/>
                  <a:pt x="1826" y="5210"/>
                  <a:pt x="1715" y="5099"/>
                </a:cubicBezTo>
                <a:cubicBezTo>
                  <a:pt x="1591" y="4975"/>
                  <a:pt x="1548" y="4808"/>
                  <a:pt x="1604" y="4655"/>
                </a:cubicBezTo>
                <a:cubicBezTo>
                  <a:pt x="1632" y="4586"/>
                  <a:pt x="1591" y="4516"/>
                  <a:pt x="1535" y="4488"/>
                </a:cubicBezTo>
                <a:lnTo>
                  <a:pt x="438" y="3947"/>
                </a:lnTo>
                <a:lnTo>
                  <a:pt x="507" y="3878"/>
                </a:lnTo>
                <a:lnTo>
                  <a:pt x="1979" y="4086"/>
                </a:lnTo>
                <a:cubicBezTo>
                  <a:pt x="2020" y="4100"/>
                  <a:pt x="2076" y="4086"/>
                  <a:pt x="2104" y="4044"/>
                </a:cubicBezTo>
                <a:lnTo>
                  <a:pt x="3119" y="2836"/>
                </a:lnTo>
                <a:cubicBezTo>
                  <a:pt x="3147" y="2808"/>
                  <a:pt x="3171" y="2688"/>
                  <a:pt x="3078" y="2628"/>
                </a:cubicBezTo>
                <a:lnTo>
                  <a:pt x="396" y="1226"/>
                </a:lnTo>
                <a:lnTo>
                  <a:pt x="591" y="962"/>
                </a:lnTo>
                <a:lnTo>
                  <a:pt x="4326" y="1378"/>
                </a:lnTo>
                <a:cubicBezTo>
                  <a:pt x="4382" y="1392"/>
                  <a:pt x="4423" y="1364"/>
                  <a:pt x="4451" y="1336"/>
                </a:cubicBezTo>
                <a:lnTo>
                  <a:pt x="4979" y="754"/>
                </a:lnTo>
                <a:cubicBezTo>
                  <a:pt x="5091" y="602"/>
                  <a:pt x="5603" y="298"/>
                  <a:pt x="6063" y="726"/>
                </a:cubicBezTo>
                <a:cubicBezTo>
                  <a:pt x="6530" y="1159"/>
                  <a:pt x="6154" y="1739"/>
                  <a:pt x="6022" y="1808"/>
                </a:cubicBezTo>
                <a:close/>
              </a:path>
            </a:pathLst>
          </a:custGeom>
          <a:solidFill>
            <a:srgbClr val="6F6C5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notebook_72292">
            <a:extLst>
              <a:ext uri="{FF2B5EF4-FFF2-40B4-BE49-F238E27FC236}">
                <a16:creationId xmlns:a16="http://schemas.microsoft.com/office/drawing/2014/main" id="{72CFC093-A620-424D-ADA8-220FB5F8467B}"/>
              </a:ext>
            </a:extLst>
          </p:cNvPr>
          <p:cNvSpPr>
            <a:spLocks noChangeAspect="1"/>
          </p:cNvSpPr>
          <p:nvPr/>
        </p:nvSpPr>
        <p:spPr bwMode="auto">
          <a:xfrm>
            <a:off x="6649333" y="2615174"/>
            <a:ext cx="1144261" cy="660880"/>
          </a:xfrm>
          <a:custGeom>
            <a:avLst/>
            <a:gdLst>
              <a:gd name="T0" fmla="*/ 115 w 2733"/>
              <a:gd name="T1" fmla="*/ 1581 h 1581"/>
              <a:gd name="T2" fmla="*/ 0 w 2733"/>
              <a:gd name="T3" fmla="*/ 1395 h 1581"/>
              <a:gd name="T4" fmla="*/ 214 w 2733"/>
              <a:gd name="T5" fmla="*/ 1361 h 1581"/>
              <a:gd name="T6" fmla="*/ 335 w 2733"/>
              <a:gd name="T7" fmla="*/ 0 h 1581"/>
              <a:gd name="T8" fmla="*/ 2519 w 2733"/>
              <a:gd name="T9" fmla="*/ 120 h 1581"/>
              <a:gd name="T10" fmla="*/ 2700 w 2733"/>
              <a:gd name="T11" fmla="*/ 1361 h 1581"/>
              <a:gd name="T12" fmla="*/ 2733 w 2733"/>
              <a:gd name="T13" fmla="*/ 1466 h 1581"/>
              <a:gd name="T14" fmla="*/ 67 w 2733"/>
              <a:gd name="T15" fmla="*/ 1428 h 1581"/>
              <a:gd name="T16" fmla="*/ 115 w 2733"/>
              <a:gd name="T17" fmla="*/ 1515 h 1581"/>
              <a:gd name="T18" fmla="*/ 2666 w 2733"/>
              <a:gd name="T19" fmla="*/ 1466 h 1581"/>
              <a:gd name="T20" fmla="*/ 67 w 2733"/>
              <a:gd name="T21" fmla="*/ 1428 h 1581"/>
              <a:gd name="T22" fmla="*/ 2452 w 2733"/>
              <a:gd name="T23" fmla="*/ 1361 h 1581"/>
              <a:gd name="T24" fmla="*/ 2399 w 2733"/>
              <a:gd name="T25" fmla="*/ 66 h 1581"/>
              <a:gd name="T26" fmla="*/ 281 w 2733"/>
              <a:gd name="T27" fmla="*/ 120 h 1581"/>
              <a:gd name="T28" fmla="*/ 356 w 2733"/>
              <a:gd name="T29" fmla="*/ 1361 h 1581"/>
              <a:gd name="T30" fmla="*/ 389 w 2733"/>
              <a:gd name="T31" fmla="*/ 1270 h 1581"/>
              <a:gd name="T32" fmla="*/ 778 w 2733"/>
              <a:gd name="T33" fmla="*/ 1303 h 1581"/>
              <a:gd name="T34" fmla="*/ 1955 w 2733"/>
              <a:gd name="T35" fmla="*/ 1361 h 1581"/>
              <a:gd name="T36" fmla="*/ 1989 w 2733"/>
              <a:gd name="T37" fmla="*/ 1270 h 1581"/>
              <a:gd name="T38" fmla="*/ 2377 w 2733"/>
              <a:gd name="T39" fmla="*/ 1303 h 1581"/>
              <a:gd name="T40" fmla="*/ 2022 w 2733"/>
              <a:gd name="T41" fmla="*/ 1361 h 1581"/>
              <a:gd name="T42" fmla="*/ 2310 w 2733"/>
              <a:gd name="T43" fmla="*/ 1336 h 1581"/>
              <a:gd name="T44" fmla="*/ 2022 w 2733"/>
              <a:gd name="T45" fmla="*/ 1361 h 1581"/>
              <a:gd name="T46" fmla="*/ 711 w 2733"/>
              <a:gd name="T47" fmla="*/ 1361 h 1581"/>
              <a:gd name="T48" fmla="*/ 423 w 2733"/>
              <a:gd name="T49" fmla="*/ 1336 h 1581"/>
              <a:gd name="T50" fmla="*/ 2344 w 2733"/>
              <a:gd name="T51" fmla="*/ 1222 h 1581"/>
              <a:gd name="T52" fmla="*/ 356 w 2733"/>
              <a:gd name="T53" fmla="*/ 1189 h 1581"/>
              <a:gd name="T54" fmla="*/ 389 w 2733"/>
              <a:gd name="T55" fmla="*/ 130 h 1581"/>
              <a:gd name="T56" fmla="*/ 2377 w 2733"/>
              <a:gd name="T57" fmla="*/ 163 h 1581"/>
              <a:gd name="T58" fmla="*/ 2344 w 2733"/>
              <a:gd name="T59" fmla="*/ 1222 h 1581"/>
              <a:gd name="T60" fmla="*/ 2310 w 2733"/>
              <a:gd name="T61" fmla="*/ 1155 h 1581"/>
              <a:gd name="T62" fmla="*/ 423 w 2733"/>
              <a:gd name="T63" fmla="*/ 197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33" h="1581">
                <a:moveTo>
                  <a:pt x="2618" y="1581"/>
                </a:moveTo>
                <a:lnTo>
                  <a:pt x="115" y="1581"/>
                </a:lnTo>
                <a:cubicBezTo>
                  <a:pt x="52" y="1581"/>
                  <a:pt x="0" y="1530"/>
                  <a:pt x="0" y="1466"/>
                </a:cubicBezTo>
                <a:lnTo>
                  <a:pt x="0" y="1395"/>
                </a:lnTo>
                <a:cubicBezTo>
                  <a:pt x="0" y="1376"/>
                  <a:pt x="15" y="1361"/>
                  <a:pt x="33" y="1361"/>
                </a:cubicBezTo>
                <a:lnTo>
                  <a:pt x="214" y="1361"/>
                </a:lnTo>
                <a:lnTo>
                  <a:pt x="214" y="120"/>
                </a:lnTo>
                <a:cubicBezTo>
                  <a:pt x="214" y="54"/>
                  <a:pt x="268" y="0"/>
                  <a:pt x="335" y="0"/>
                </a:cubicBezTo>
                <a:lnTo>
                  <a:pt x="2399" y="0"/>
                </a:lnTo>
                <a:cubicBezTo>
                  <a:pt x="2465" y="0"/>
                  <a:pt x="2519" y="54"/>
                  <a:pt x="2519" y="120"/>
                </a:cubicBezTo>
                <a:lnTo>
                  <a:pt x="2519" y="1361"/>
                </a:lnTo>
                <a:lnTo>
                  <a:pt x="2700" y="1361"/>
                </a:lnTo>
                <a:cubicBezTo>
                  <a:pt x="2718" y="1361"/>
                  <a:pt x="2733" y="1376"/>
                  <a:pt x="2733" y="1395"/>
                </a:cubicBezTo>
                <a:lnTo>
                  <a:pt x="2733" y="1466"/>
                </a:lnTo>
                <a:cubicBezTo>
                  <a:pt x="2733" y="1530"/>
                  <a:pt x="2682" y="1581"/>
                  <a:pt x="2618" y="1581"/>
                </a:cubicBezTo>
                <a:close/>
                <a:moveTo>
                  <a:pt x="67" y="1428"/>
                </a:moveTo>
                <a:lnTo>
                  <a:pt x="67" y="1466"/>
                </a:lnTo>
                <a:cubicBezTo>
                  <a:pt x="67" y="1493"/>
                  <a:pt x="88" y="1515"/>
                  <a:pt x="115" y="1515"/>
                </a:cubicBezTo>
                <a:lnTo>
                  <a:pt x="2618" y="1515"/>
                </a:lnTo>
                <a:cubicBezTo>
                  <a:pt x="2645" y="1515"/>
                  <a:pt x="2666" y="1493"/>
                  <a:pt x="2666" y="1466"/>
                </a:cubicBezTo>
                <a:lnTo>
                  <a:pt x="2666" y="1428"/>
                </a:lnTo>
                <a:lnTo>
                  <a:pt x="67" y="1428"/>
                </a:lnTo>
                <a:close/>
                <a:moveTo>
                  <a:pt x="2377" y="1361"/>
                </a:moveTo>
                <a:lnTo>
                  <a:pt x="2452" y="1361"/>
                </a:lnTo>
                <a:lnTo>
                  <a:pt x="2452" y="120"/>
                </a:lnTo>
                <a:cubicBezTo>
                  <a:pt x="2452" y="90"/>
                  <a:pt x="2428" y="66"/>
                  <a:pt x="2399" y="66"/>
                </a:cubicBezTo>
                <a:lnTo>
                  <a:pt x="335" y="66"/>
                </a:lnTo>
                <a:cubicBezTo>
                  <a:pt x="305" y="66"/>
                  <a:pt x="281" y="90"/>
                  <a:pt x="281" y="120"/>
                </a:cubicBezTo>
                <a:lnTo>
                  <a:pt x="281" y="1361"/>
                </a:lnTo>
                <a:lnTo>
                  <a:pt x="356" y="1361"/>
                </a:lnTo>
                <a:lnTo>
                  <a:pt x="356" y="1303"/>
                </a:lnTo>
                <a:cubicBezTo>
                  <a:pt x="356" y="1285"/>
                  <a:pt x="371" y="1270"/>
                  <a:pt x="389" y="1270"/>
                </a:cubicBezTo>
                <a:lnTo>
                  <a:pt x="745" y="1270"/>
                </a:lnTo>
                <a:cubicBezTo>
                  <a:pt x="763" y="1270"/>
                  <a:pt x="778" y="1285"/>
                  <a:pt x="778" y="1303"/>
                </a:cubicBezTo>
                <a:lnTo>
                  <a:pt x="778" y="1361"/>
                </a:lnTo>
                <a:lnTo>
                  <a:pt x="1955" y="1361"/>
                </a:lnTo>
                <a:lnTo>
                  <a:pt x="1955" y="1303"/>
                </a:lnTo>
                <a:cubicBezTo>
                  <a:pt x="1955" y="1285"/>
                  <a:pt x="1970" y="1270"/>
                  <a:pt x="1989" y="1270"/>
                </a:cubicBezTo>
                <a:lnTo>
                  <a:pt x="2344" y="1270"/>
                </a:lnTo>
                <a:cubicBezTo>
                  <a:pt x="2362" y="1270"/>
                  <a:pt x="2377" y="1285"/>
                  <a:pt x="2377" y="1303"/>
                </a:cubicBezTo>
                <a:lnTo>
                  <a:pt x="2377" y="1361"/>
                </a:lnTo>
                <a:close/>
                <a:moveTo>
                  <a:pt x="2022" y="1361"/>
                </a:moveTo>
                <a:lnTo>
                  <a:pt x="2310" y="1361"/>
                </a:lnTo>
                <a:lnTo>
                  <a:pt x="2310" y="1336"/>
                </a:lnTo>
                <a:lnTo>
                  <a:pt x="2022" y="1336"/>
                </a:lnTo>
                <a:lnTo>
                  <a:pt x="2022" y="1361"/>
                </a:lnTo>
                <a:close/>
                <a:moveTo>
                  <a:pt x="423" y="1361"/>
                </a:moveTo>
                <a:lnTo>
                  <a:pt x="711" y="1361"/>
                </a:lnTo>
                <a:lnTo>
                  <a:pt x="711" y="1336"/>
                </a:lnTo>
                <a:lnTo>
                  <a:pt x="423" y="1336"/>
                </a:lnTo>
                <a:lnTo>
                  <a:pt x="423" y="1361"/>
                </a:lnTo>
                <a:close/>
                <a:moveTo>
                  <a:pt x="2344" y="1222"/>
                </a:moveTo>
                <a:lnTo>
                  <a:pt x="389" y="1222"/>
                </a:lnTo>
                <a:cubicBezTo>
                  <a:pt x="371" y="1222"/>
                  <a:pt x="356" y="1207"/>
                  <a:pt x="356" y="1189"/>
                </a:cubicBezTo>
                <a:lnTo>
                  <a:pt x="356" y="163"/>
                </a:lnTo>
                <a:cubicBezTo>
                  <a:pt x="356" y="145"/>
                  <a:pt x="371" y="130"/>
                  <a:pt x="389" y="130"/>
                </a:cubicBezTo>
                <a:lnTo>
                  <a:pt x="2344" y="130"/>
                </a:lnTo>
                <a:cubicBezTo>
                  <a:pt x="2362" y="130"/>
                  <a:pt x="2377" y="145"/>
                  <a:pt x="2377" y="163"/>
                </a:cubicBezTo>
                <a:lnTo>
                  <a:pt x="2377" y="1189"/>
                </a:lnTo>
                <a:cubicBezTo>
                  <a:pt x="2377" y="1207"/>
                  <a:pt x="2362" y="1222"/>
                  <a:pt x="2344" y="1222"/>
                </a:cubicBezTo>
                <a:close/>
                <a:moveTo>
                  <a:pt x="423" y="1155"/>
                </a:moveTo>
                <a:lnTo>
                  <a:pt x="2310" y="1155"/>
                </a:lnTo>
                <a:lnTo>
                  <a:pt x="2310" y="197"/>
                </a:lnTo>
                <a:lnTo>
                  <a:pt x="423" y="197"/>
                </a:lnTo>
                <a:lnTo>
                  <a:pt x="423" y="1155"/>
                </a:lnTo>
                <a:close/>
              </a:path>
            </a:pathLst>
          </a:custGeom>
          <a:solidFill>
            <a:srgbClr val="6F6C5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pen_151539">
            <a:extLst>
              <a:ext uri="{FF2B5EF4-FFF2-40B4-BE49-F238E27FC236}">
                <a16:creationId xmlns:a16="http://schemas.microsoft.com/office/drawing/2014/main" id="{DEC48727-EEF0-49ED-ACDC-BF6F5F30D16B}"/>
              </a:ext>
            </a:extLst>
          </p:cNvPr>
          <p:cNvSpPr>
            <a:spLocks noChangeAspect="1"/>
          </p:cNvSpPr>
          <p:nvPr/>
        </p:nvSpPr>
        <p:spPr bwMode="auto">
          <a:xfrm>
            <a:off x="4660266" y="2545699"/>
            <a:ext cx="716560" cy="714313"/>
          </a:xfrm>
          <a:custGeom>
            <a:avLst/>
            <a:gdLst>
              <a:gd name="T0" fmla="*/ 6527 w 6543"/>
              <a:gd name="T1" fmla="*/ 1336 h 6533"/>
              <a:gd name="T2" fmla="*/ 5349 w 6543"/>
              <a:gd name="T3" fmla="*/ 192 h 6533"/>
              <a:gd name="T4" fmla="*/ 5211 w 6543"/>
              <a:gd name="T5" fmla="*/ 226 h 6533"/>
              <a:gd name="T6" fmla="*/ 4959 w 6543"/>
              <a:gd name="T7" fmla="*/ 470 h 6533"/>
              <a:gd name="T8" fmla="*/ 4474 w 6543"/>
              <a:gd name="T9" fmla="*/ 0 h 6533"/>
              <a:gd name="T10" fmla="*/ 2868 w 6543"/>
              <a:gd name="T11" fmla="*/ 1559 h 6533"/>
              <a:gd name="T12" fmla="*/ 3063 w 6543"/>
              <a:gd name="T13" fmla="*/ 1757 h 6533"/>
              <a:gd name="T14" fmla="*/ 4474 w 6543"/>
              <a:gd name="T15" fmla="*/ 388 h 6533"/>
              <a:gd name="T16" fmla="*/ 4759 w 6543"/>
              <a:gd name="T17" fmla="*/ 664 h 6533"/>
              <a:gd name="T18" fmla="*/ 3036 w 6543"/>
              <a:gd name="T19" fmla="*/ 2336 h 6533"/>
              <a:gd name="T20" fmla="*/ 3045 w 6543"/>
              <a:gd name="T21" fmla="*/ 2538 h 6533"/>
              <a:gd name="T22" fmla="*/ 793 w 6543"/>
              <a:gd name="T23" fmla="*/ 4724 h 6533"/>
              <a:gd name="T24" fmla="*/ 691 w 6543"/>
              <a:gd name="T25" fmla="*/ 5081 h 6533"/>
              <a:gd name="T26" fmla="*/ 114 w 6543"/>
              <a:gd name="T27" fmla="*/ 5641 h 6533"/>
              <a:gd name="T28" fmla="*/ 415 w 6543"/>
              <a:gd name="T29" fmla="*/ 5933 h 6533"/>
              <a:gd name="T30" fmla="*/ 0 w 6543"/>
              <a:gd name="T31" fmla="*/ 6335 h 6533"/>
              <a:gd name="T32" fmla="*/ 196 w 6543"/>
              <a:gd name="T33" fmla="*/ 6533 h 6533"/>
              <a:gd name="T34" fmla="*/ 615 w 6543"/>
              <a:gd name="T35" fmla="*/ 6127 h 6533"/>
              <a:gd name="T36" fmla="*/ 915 w 6543"/>
              <a:gd name="T37" fmla="*/ 6419 h 6533"/>
              <a:gd name="T38" fmla="*/ 1492 w 6543"/>
              <a:gd name="T39" fmla="*/ 5859 h 6533"/>
              <a:gd name="T40" fmla="*/ 1856 w 6543"/>
              <a:gd name="T41" fmla="*/ 5764 h 6533"/>
              <a:gd name="T42" fmla="*/ 4111 w 6543"/>
              <a:gd name="T43" fmla="*/ 3576 h 6533"/>
              <a:gd name="T44" fmla="*/ 4317 w 6543"/>
              <a:gd name="T45" fmla="*/ 3587 h 6533"/>
              <a:gd name="T46" fmla="*/ 6491 w 6543"/>
              <a:gd name="T47" fmla="*/ 1477 h 6533"/>
              <a:gd name="T48" fmla="*/ 6527 w 6543"/>
              <a:gd name="T49" fmla="*/ 1336 h 6533"/>
              <a:gd name="T50" fmla="*/ 915 w 6543"/>
              <a:gd name="T51" fmla="*/ 6031 h 6533"/>
              <a:gd name="T52" fmla="*/ 514 w 6543"/>
              <a:gd name="T53" fmla="*/ 5641 h 6533"/>
              <a:gd name="T54" fmla="*/ 873 w 6543"/>
              <a:gd name="T55" fmla="*/ 5293 h 6533"/>
              <a:gd name="T56" fmla="*/ 1274 w 6543"/>
              <a:gd name="T57" fmla="*/ 5682 h 6533"/>
              <a:gd name="T58" fmla="*/ 915 w 6543"/>
              <a:gd name="T59" fmla="*/ 6031 h 6533"/>
              <a:gd name="T60" fmla="*/ 1660 w 6543"/>
              <a:gd name="T61" fmla="*/ 5566 h 6533"/>
              <a:gd name="T62" fmla="*/ 1593 w 6543"/>
              <a:gd name="T63" fmla="*/ 5599 h 6533"/>
              <a:gd name="T64" fmla="*/ 1592 w 6543"/>
              <a:gd name="T65" fmla="*/ 5602 h 6533"/>
              <a:gd name="T66" fmla="*/ 955 w 6543"/>
              <a:gd name="T67" fmla="*/ 4987 h 6533"/>
              <a:gd name="T68" fmla="*/ 988 w 6543"/>
              <a:gd name="T69" fmla="*/ 4922 h 6533"/>
              <a:gd name="T70" fmla="*/ 3323 w 6543"/>
              <a:gd name="T71" fmla="*/ 2657 h 6533"/>
              <a:gd name="T72" fmla="*/ 3428 w 6543"/>
              <a:gd name="T73" fmla="*/ 2712 h 6533"/>
              <a:gd name="T74" fmla="*/ 3988 w 6543"/>
              <a:gd name="T75" fmla="*/ 3307 h 6533"/>
              <a:gd name="T76" fmla="*/ 1660 w 6543"/>
              <a:gd name="T77" fmla="*/ 5566 h 6533"/>
              <a:gd name="T78" fmla="*/ 4274 w 6543"/>
              <a:gd name="T79" fmla="*/ 3241 h 6533"/>
              <a:gd name="T80" fmla="*/ 3390 w 6543"/>
              <a:gd name="T81" fmla="*/ 2381 h 6533"/>
              <a:gd name="T82" fmla="*/ 5346 w 6543"/>
              <a:gd name="T83" fmla="*/ 483 h 6533"/>
              <a:gd name="T84" fmla="*/ 6232 w 6543"/>
              <a:gd name="T85" fmla="*/ 1340 h 6533"/>
              <a:gd name="T86" fmla="*/ 4274 w 6543"/>
              <a:gd name="T87" fmla="*/ 3241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43" h="6533">
                <a:moveTo>
                  <a:pt x="6527" y="1336"/>
                </a:moveTo>
                <a:cubicBezTo>
                  <a:pt x="6348" y="772"/>
                  <a:pt x="5930" y="365"/>
                  <a:pt x="5349" y="192"/>
                </a:cubicBezTo>
                <a:cubicBezTo>
                  <a:pt x="5300" y="178"/>
                  <a:pt x="5247" y="191"/>
                  <a:pt x="5211" y="226"/>
                </a:cubicBezTo>
                <a:lnTo>
                  <a:pt x="4959" y="470"/>
                </a:lnTo>
                <a:lnTo>
                  <a:pt x="4474" y="0"/>
                </a:lnTo>
                <a:lnTo>
                  <a:pt x="2868" y="1559"/>
                </a:lnTo>
                <a:lnTo>
                  <a:pt x="3063" y="1757"/>
                </a:lnTo>
                <a:lnTo>
                  <a:pt x="4474" y="388"/>
                </a:lnTo>
                <a:lnTo>
                  <a:pt x="4759" y="664"/>
                </a:lnTo>
                <a:lnTo>
                  <a:pt x="3036" y="2336"/>
                </a:lnTo>
                <a:cubicBezTo>
                  <a:pt x="2961" y="2424"/>
                  <a:pt x="3000" y="2498"/>
                  <a:pt x="3045" y="2538"/>
                </a:cubicBezTo>
                <a:lnTo>
                  <a:pt x="793" y="4724"/>
                </a:lnTo>
                <a:cubicBezTo>
                  <a:pt x="666" y="4850"/>
                  <a:pt x="659" y="4988"/>
                  <a:pt x="691" y="5081"/>
                </a:cubicBezTo>
                <a:lnTo>
                  <a:pt x="114" y="5641"/>
                </a:lnTo>
                <a:lnTo>
                  <a:pt x="415" y="5933"/>
                </a:lnTo>
                <a:lnTo>
                  <a:pt x="0" y="6335"/>
                </a:lnTo>
                <a:lnTo>
                  <a:pt x="196" y="6533"/>
                </a:lnTo>
                <a:lnTo>
                  <a:pt x="615" y="6127"/>
                </a:lnTo>
                <a:lnTo>
                  <a:pt x="915" y="6419"/>
                </a:lnTo>
                <a:lnTo>
                  <a:pt x="1492" y="5859"/>
                </a:lnTo>
                <a:cubicBezTo>
                  <a:pt x="1599" y="5897"/>
                  <a:pt x="1742" y="5878"/>
                  <a:pt x="1856" y="5764"/>
                </a:cubicBezTo>
                <a:lnTo>
                  <a:pt x="4111" y="3576"/>
                </a:lnTo>
                <a:cubicBezTo>
                  <a:pt x="4169" y="3647"/>
                  <a:pt x="4273" y="3633"/>
                  <a:pt x="4317" y="3587"/>
                </a:cubicBezTo>
                <a:lnTo>
                  <a:pt x="6491" y="1477"/>
                </a:lnTo>
                <a:cubicBezTo>
                  <a:pt x="6529" y="1440"/>
                  <a:pt x="6543" y="1386"/>
                  <a:pt x="6527" y="1336"/>
                </a:cubicBezTo>
                <a:close/>
                <a:moveTo>
                  <a:pt x="915" y="6031"/>
                </a:moveTo>
                <a:lnTo>
                  <a:pt x="514" y="5641"/>
                </a:lnTo>
                <a:lnTo>
                  <a:pt x="873" y="5293"/>
                </a:lnTo>
                <a:lnTo>
                  <a:pt x="1274" y="5682"/>
                </a:lnTo>
                <a:lnTo>
                  <a:pt x="915" y="6031"/>
                </a:lnTo>
                <a:close/>
                <a:moveTo>
                  <a:pt x="1660" y="5566"/>
                </a:moveTo>
                <a:cubicBezTo>
                  <a:pt x="1635" y="5591"/>
                  <a:pt x="1608" y="5599"/>
                  <a:pt x="1593" y="5599"/>
                </a:cubicBezTo>
                <a:lnTo>
                  <a:pt x="1592" y="5602"/>
                </a:lnTo>
                <a:lnTo>
                  <a:pt x="955" y="4987"/>
                </a:lnTo>
                <a:cubicBezTo>
                  <a:pt x="954" y="4980"/>
                  <a:pt x="958" y="4951"/>
                  <a:pt x="988" y="4922"/>
                </a:cubicBezTo>
                <a:lnTo>
                  <a:pt x="3323" y="2657"/>
                </a:lnTo>
                <a:cubicBezTo>
                  <a:pt x="3359" y="2674"/>
                  <a:pt x="3394" y="2692"/>
                  <a:pt x="3428" y="2712"/>
                </a:cubicBezTo>
                <a:cubicBezTo>
                  <a:pt x="3670" y="2853"/>
                  <a:pt x="3858" y="3057"/>
                  <a:pt x="3988" y="3307"/>
                </a:cubicBezTo>
                <a:lnTo>
                  <a:pt x="1660" y="5566"/>
                </a:lnTo>
                <a:close/>
                <a:moveTo>
                  <a:pt x="4274" y="3241"/>
                </a:moveTo>
                <a:cubicBezTo>
                  <a:pt x="4097" y="2850"/>
                  <a:pt x="3791" y="2553"/>
                  <a:pt x="3390" y="2381"/>
                </a:cubicBezTo>
                <a:lnTo>
                  <a:pt x="5346" y="483"/>
                </a:lnTo>
                <a:cubicBezTo>
                  <a:pt x="5768" y="631"/>
                  <a:pt x="6079" y="932"/>
                  <a:pt x="6232" y="1340"/>
                </a:cubicBezTo>
                <a:lnTo>
                  <a:pt x="4274" y="3241"/>
                </a:lnTo>
                <a:close/>
              </a:path>
            </a:pathLst>
          </a:custGeom>
          <a:solidFill>
            <a:srgbClr val="6F6C5A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43A79F-8609-4855-AFF1-F8CF578DFDF3}"/>
              </a:ext>
            </a:extLst>
          </p:cNvPr>
          <p:cNvSpPr txBox="1"/>
          <p:nvPr/>
        </p:nvSpPr>
        <p:spPr>
          <a:xfrm>
            <a:off x="8605210" y="4283079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26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3CF0FA-14C3-46F0-A1E5-52B09EF7536D}"/>
              </a:ext>
            </a:extLst>
          </p:cNvPr>
          <p:cNvSpPr txBox="1"/>
          <p:nvPr/>
        </p:nvSpPr>
        <p:spPr>
          <a:xfrm>
            <a:off x="8339003" y="4782975"/>
            <a:ext cx="2174189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en-US" altLang="zh-CN" dirty="0">
              <a:solidFill>
                <a:srgbClr val="6F6C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高性能、低成本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A19DEB-6622-4AFF-819E-CF14C109A1FD}"/>
              </a:ext>
            </a:extLst>
          </p:cNvPr>
          <p:cNvSpPr txBox="1"/>
          <p:nvPr/>
        </p:nvSpPr>
        <p:spPr>
          <a:xfrm>
            <a:off x="6587909" y="4131890"/>
            <a:ext cx="15911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endParaRPr lang="en-US" altLang="zh-CN" sz="26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</a:t>
            </a:r>
            <a:endParaRPr lang="zh-CN" altLang="en-US" sz="26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56D8B4-30A5-40D5-93AD-B585CBE4241D}"/>
              </a:ext>
            </a:extLst>
          </p:cNvPr>
          <p:cNvSpPr txBox="1"/>
          <p:nvPr/>
        </p:nvSpPr>
        <p:spPr>
          <a:xfrm>
            <a:off x="6100015" y="5068100"/>
            <a:ext cx="224741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异步驱动</a:t>
            </a:r>
            <a:endParaRPr lang="en-US" altLang="zh-CN" dirty="0">
              <a:solidFill>
                <a:srgbClr val="6F6C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单线程处理并发请求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916B0-0012-47AD-9A88-8DDC1B482D8D}"/>
              </a:ext>
            </a:extLst>
          </p:cNvPr>
          <p:cNvSpPr txBox="1"/>
          <p:nvPr/>
        </p:nvSpPr>
        <p:spPr>
          <a:xfrm>
            <a:off x="3565320" y="4283079"/>
            <a:ext cx="2798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Docxtemplater</a:t>
            </a:r>
            <a:endParaRPr lang="zh-CN" altLang="en-US" sz="26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B54817-725F-4F2B-A337-092E5E9C665A}"/>
              </a:ext>
            </a:extLst>
          </p:cNvPr>
          <p:cNvSpPr txBox="1"/>
          <p:nvPr/>
        </p:nvSpPr>
        <p:spPr>
          <a:xfrm>
            <a:off x="3917799" y="4782975"/>
            <a:ext cx="2174189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fr-FR" altLang="zh-CN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fr-FR" altLang="zh-CN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的开源库</a:t>
            </a:r>
            <a:endParaRPr lang="en-US" altLang="zh-CN" dirty="0">
              <a:solidFill>
                <a:srgbClr val="6F6C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利用占位符替换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69894F-7A90-458B-81D9-0857233C4636}"/>
              </a:ext>
            </a:extLst>
          </p:cNvPr>
          <p:cNvSpPr txBox="1"/>
          <p:nvPr/>
        </p:nvSpPr>
        <p:spPr>
          <a:xfrm>
            <a:off x="1929529" y="4283079"/>
            <a:ext cx="1591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rgbClr val="0045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endParaRPr lang="zh-CN" altLang="en-US" sz="2600" dirty="0">
              <a:solidFill>
                <a:srgbClr val="0045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04315B-E750-469B-81E6-194486FDD4A1}"/>
              </a:ext>
            </a:extLst>
          </p:cNvPr>
          <p:cNvSpPr txBox="1"/>
          <p:nvPr/>
        </p:nvSpPr>
        <p:spPr>
          <a:xfrm>
            <a:off x="1638011" y="4782975"/>
            <a:ext cx="2174189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fr-FR" altLang="zh-CN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优秀的钩子管理</a:t>
            </a:r>
            <a:endParaRPr lang="en-US" altLang="zh-CN" dirty="0">
              <a:solidFill>
                <a:srgbClr val="6F6C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6F6C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与第三方库集成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A09FA7-23C0-4DB8-B180-545A38B7E827}"/>
              </a:ext>
            </a:extLst>
          </p:cNvPr>
          <p:cNvSpPr txBox="1"/>
          <p:nvPr/>
        </p:nvSpPr>
        <p:spPr>
          <a:xfrm>
            <a:off x="3616336" y="393837"/>
            <a:ext cx="49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第二部分：研究方法及过程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1C92E2-33B3-484D-AFA6-B62F4B3DCD22}"/>
              </a:ext>
            </a:extLst>
          </p:cNvPr>
          <p:cNvSpPr txBox="1"/>
          <p:nvPr/>
        </p:nvSpPr>
        <p:spPr>
          <a:xfrm>
            <a:off x="2928621" y="843149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Research methods and processes 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DBAAC64-84E7-4833-B18B-260464380CD6}"/>
              </a:ext>
            </a:extLst>
          </p:cNvPr>
          <p:cNvCxnSpPr>
            <a:cxnSpLocks/>
          </p:cNvCxnSpPr>
          <p:nvPr/>
        </p:nvCxnSpPr>
        <p:spPr>
          <a:xfrm>
            <a:off x="5514975" y="1266714"/>
            <a:ext cx="1162050" cy="0"/>
          </a:xfrm>
          <a:prstGeom prst="line">
            <a:avLst/>
          </a:prstGeom>
          <a:ln w="19050">
            <a:solidFill>
              <a:srgbClr val="0045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4" y="0"/>
            <a:ext cx="3764206" cy="437447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838885C-FDA0-F0D9-D772-9232F2165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44144"/>
              </p:ext>
            </p:extLst>
          </p:nvPr>
        </p:nvGraphicFramePr>
        <p:xfrm>
          <a:off x="1297348" y="1992569"/>
          <a:ext cx="9678558" cy="1688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3133">
                  <a:extLst>
                    <a:ext uri="{9D8B030D-6E8A-4147-A177-3AD203B41FA5}">
                      <a16:colId xmlns:a16="http://schemas.microsoft.com/office/drawing/2014/main" val="364344070"/>
                    </a:ext>
                  </a:extLst>
                </a:gridCol>
                <a:gridCol w="3048746">
                  <a:extLst>
                    <a:ext uri="{9D8B030D-6E8A-4147-A177-3AD203B41FA5}">
                      <a16:colId xmlns:a16="http://schemas.microsoft.com/office/drawing/2014/main" val="2595556448"/>
                    </a:ext>
                  </a:extLst>
                </a:gridCol>
                <a:gridCol w="4676679">
                  <a:extLst>
                    <a:ext uri="{9D8B030D-6E8A-4147-A177-3AD203B41FA5}">
                      <a16:colId xmlns:a16="http://schemas.microsoft.com/office/drawing/2014/main" val="314332086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填充类型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语法示例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注意事项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4567124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普通文字填充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en-US" sz="1600">
                          <a:effectLst/>
                        </a:rPr>
                        <a:t>{name}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空值可能保留占位符或替换为空字符串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29272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图片填充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en-US" sz="1600">
                          <a:effectLst/>
                        </a:rPr>
                        <a:t>{%image}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需引入</a:t>
                      </a:r>
                      <a:r>
                        <a:rPr lang="en-US" sz="1600">
                          <a:effectLst/>
                        </a:rPr>
                        <a:t> ImageModule</a:t>
                      </a:r>
                      <a:r>
                        <a:rPr lang="zh-CN" sz="1600">
                          <a:effectLst/>
                        </a:rPr>
                        <a:t>（付费模块）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7474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表格填充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en-US" sz="1600">
                          <a:effectLst/>
                        </a:rPr>
                        <a:t>{#users}...{/users}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 dirty="0">
                          <a:effectLst/>
                        </a:rPr>
                        <a:t>开始标记结束标记必须成对出现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573306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循环填充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en-US" sz="1600">
                          <a:effectLst/>
                        </a:rPr>
                        <a:t>{#team}...{/team}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数据需为数组，否则渲染失败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66158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>
                          <a:effectLst/>
                        </a:rPr>
                        <a:t>条件语句填充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en-US" sz="1600">
                          <a:effectLst/>
                        </a:rPr>
                        <a:t>{#hasBonus}...{/hasBonus}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buNone/>
                        <a:tabLst>
                          <a:tab pos="239395" algn="l"/>
                        </a:tabLst>
                      </a:pPr>
                      <a:r>
                        <a:rPr lang="zh-CN" sz="1600" dirty="0">
                          <a:effectLst/>
                        </a:rPr>
                        <a:t>支持布尔值或表达式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867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2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介大气毕业答辩竞赛演讲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529</Words>
  <Application>Microsoft Office PowerPoint</Application>
  <PresentationFormat>宽屏</PresentationFormat>
  <Paragraphs>143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方正苏新诗柳楷简体</vt:lpstr>
      <vt:lpstr>宋体</vt:lpstr>
      <vt:lpstr>微软雅黑</vt:lpstr>
      <vt:lpstr>Arial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蓝色简介大气毕业答辩竞赛演讲PPT模板</dc:title>
  <dc:creator>Windows 用户</dc:creator>
  <cp:lastModifiedBy>peng gao</cp:lastModifiedBy>
  <cp:revision>95</cp:revision>
  <dcterms:created xsi:type="dcterms:W3CDTF">2018-07-22T02:36:38Z</dcterms:created>
  <dcterms:modified xsi:type="dcterms:W3CDTF">2025-11-22T22:21:24Z</dcterms:modified>
</cp:coreProperties>
</file>